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2.xml" ContentType="application/vnd.openxmlformats-officedocument.theme+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notesSlides/notesSlide3.xml" ContentType="application/vnd.openxmlformats-officedocument.presentationml.notesSlide+xml"/>
  <Override PartName="/ppt/comments/comment1.xml" ContentType="application/vnd.openxmlformats-officedocument.presentationml.comments+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56" r:id="rId5"/>
    <p:sldId id="257" r:id="rId6"/>
    <p:sldId id="310" r:id="rId7"/>
    <p:sldId id="311" r:id="rId8"/>
    <p:sldId id="308" r:id="rId9"/>
    <p:sldId id="309" r:id="rId10"/>
    <p:sldId id="312" r:id="rId11"/>
    <p:sldId id="292" r:id="rId12"/>
    <p:sldId id="293" r:id="rId13"/>
    <p:sldId id="307" r:id="rId14"/>
    <p:sldId id="313" r:id="rId15"/>
    <p:sldId id="296" r:id="rId16"/>
    <p:sldId id="297" r:id="rId17"/>
    <p:sldId id="298" r:id="rId18"/>
    <p:sldId id="316" r:id="rId19"/>
    <p:sldId id="322" r:id="rId20"/>
    <p:sldId id="319" r:id="rId21"/>
    <p:sldId id="318" r:id="rId22"/>
    <p:sldId id="317" r:id="rId23"/>
    <p:sldId id="320" r:id="rId24"/>
    <p:sldId id="321" r:id="rId25"/>
    <p:sldId id="258" r:id="rId26"/>
  </p:sldIdLst>
  <p:sldSz cx="9144000" cy="6858000" type="screen4x3"/>
  <p:notesSz cx="7010400" cy="92964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rbanczyk, Bradley D" initials="UBD" lastIdx="4" clrIdx="0">
    <p:extLst>
      <p:ext uri="{19B8F6BF-5375-455C-9EA6-DF929625EA0E}">
        <p15:presenceInfo xmlns:p15="http://schemas.microsoft.com/office/powerpoint/2012/main" userId="S-1-5-21-172433270-1360228382-3550115071-94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p:restoredTop sz="66667" autoAdjust="0"/>
  </p:normalViewPr>
  <p:slideViewPr>
    <p:cSldViewPr snapToGrid="0" snapToObjects="1">
      <p:cViewPr varScale="1">
        <p:scale>
          <a:sx n="70" d="100"/>
          <a:sy n="70" d="100"/>
        </p:scale>
        <p:origin x="2094" y="6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23" d="100"/>
          <a:sy n="123" d="100"/>
        </p:scale>
        <p:origin x="-2816" y="-11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ana Freas-Lutz" userId="1cf6effc-60bd-481d-bbbb-7cede8e53e19" providerId="ADAL" clId="{C9DC15DE-AE65-48BF-B104-70703296B9F8}"/>
    <pc:docChg chg="undo custSel addSld delSld modSld sldOrd">
      <pc:chgData name="Diana Freas-Lutz" userId="1cf6effc-60bd-481d-bbbb-7cede8e53e19" providerId="ADAL" clId="{C9DC15DE-AE65-48BF-B104-70703296B9F8}" dt="2024-02-23T14:35:23.183" v="571" actId="408"/>
      <pc:docMkLst>
        <pc:docMk/>
      </pc:docMkLst>
      <pc:sldChg chg="modSp modNotesTx">
        <pc:chgData name="Diana Freas-Lutz" userId="1cf6effc-60bd-481d-bbbb-7cede8e53e19" providerId="ADAL" clId="{C9DC15DE-AE65-48BF-B104-70703296B9F8}" dt="2024-02-23T13:59:54.034" v="484" actId="20577"/>
        <pc:sldMkLst>
          <pc:docMk/>
          <pc:sldMk cId="1354695709" sldId="256"/>
        </pc:sldMkLst>
        <pc:spChg chg="mod">
          <ac:chgData name="Diana Freas-Lutz" userId="1cf6effc-60bd-481d-bbbb-7cede8e53e19" providerId="ADAL" clId="{C9DC15DE-AE65-48BF-B104-70703296B9F8}" dt="2024-02-23T13:59:26.760" v="463" actId="408"/>
          <ac:spMkLst>
            <pc:docMk/>
            <pc:sldMk cId="1354695709" sldId="256"/>
            <ac:spMk id="2" creationId="{00000000-0000-0000-0000-000000000000}"/>
          </ac:spMkLst>
        </pc:spChg>
      </pc:sldChg>
      <pc:sldChg chg="del">
        <pc:chgData name="Diana Freas-Lutz" userId="1cf6effc-60bd-481d-bbbb-7cede8e53e19" providerId="ADAL" clId="{C9DC15DE-AE65-48BF-B104-70703296B9F8}" dt="2024-02-23T14:01:20.852" v="488" actId="2696"/>
        <pc:sldMkLst>
          <pc:docMk/>
          <pc:sldMk cId="2170463355" sldId="294"/>
        </pc:sldMkLst>
      </pc:sldChg>
      <pc:sldChg chg="del">
        <pc:chgData name="Diana Freas-Lutz" userId="1cf6effc-60bd-481d-bbbb-7cede8e53e19" providerId="ADAL" clId="{C9DC15DE-AE65-48BF-B104-70703296B9F8}" dt="2024-02-23T14:01:20.847" v="487" actId="2696"/>
        <pc:sldMkLst>
          <pc:docMk/>
          <pc:sldMk cId="1860122431" sldId="295"/>
        </pc:sldMkLst>
      </pc:sldChg>
      <pc:sldChg chg="del">
        <pc:chgData name="Diana Freas-Lutz" userId="1cf6effc-60bd-481d-bbbb-7cede8e53e19" providerId="ADAL" clId="{C9DC15DE-AE65-48BF-B104-70703296B9F8}" dt="2024-02-23T14:01:20.838" v="486" actId="2696"/>
        <pc:sldMkLst>
          <pc:docMk/>
          <pc:sldMk cId="2941589503" sldId="299"/>
        </pc:sldMkLst>
      </pc:sldChg>
      <pc:sldChg chg="del">
        <pc:chgData name="Diana Freas-Lutz" userId="1cf6effc-60bd-481d-bbbb-7cede8e53e19" providerId="ADAL" clId="{C9DC15DE-AE65-48BF-B104-70703296B9F8}" dt="2024-02-23T14:01:20.867" v="489" actId="2696"/>
        <pc:sldMkLst>
          <pc:docMk/>
          <pc:sldMk cId="3461767872" sldId="300"/>
        </pc:sldMkLst>
      </pc:sldChg>
      <pc:sldChg chg="del">
        <pc:chgData name="Diana Freas-Lutz" userId="1cf6effc-60bd-481d-bbbb-7cede8e53e19" providerId="ADAL" clId="{C9DC15DE-AE65-48BF-B104-70703296B9F8}" dt="2024-02-23T14:01:20.878" v="491" actId="2696"/>
        <pc:sldMkLst>
          <pc:docMk/>
          <pc:sldMk cId="4270772271" sldId="301"/>
        </pc:sldMkLst>
      </pc:sldChg>
      <pc:sldChg chg="del">
        <pc:chgData name="Diana Freas-Lutz" userId="1cf6effc-60bd-481d-bbbb-7cede8e53e19" providerId="ADAL" clId="{C9DC15DE-AE65-48BF-B104-70703296B9F8}" dt="2024-02-23T14:01:20.872" v="490" actId="2696"/>
        <pc:sldMkLst>
          <pc:docMk/>
          <pc:sldMk cId="2057605138" sldId="302"/>
        </pc:sldMkLst>
      </pc:sldChg>
      <pc:sldChg chg="del">
        <pc:chgData name="Diana Freas-Lutz" userId="1cf6effc-60bd-481d-bbbb-7cede8e53e19" providerId="ADAL" clId="{C9DC15DE-AE65-48BF-B104-70703296B9F8}" dt="2024-02-23T14:01:20.891" v="493" actId="2696"/>
        <pc:sldMkLst>
          <pc:docMk/>
          <pc:sldMk cId="1664276038" sldId="303"/>
        </pc:sldMkLst>
      </pc:sldChg>
      <pc:sldChg chg="del">
        <pc:chgData name="Diana Freas-Lutz" userId="1cf6effc-60bd-481d-bbbb-7cede8e53e19" providerId="ADAL" clId="{C9DC15DE-AE65-48BF-B104-70703296B9F8}" dt="2024-02-23T14:01:20.832" v="485" actId="2696"/>
        <pc:sldMkLst>
          <pc:docMk/>
          <pc:sldMk cId="3396329530" sldId="304"/>
        </pc:sldMkLst>
      </pc:sldChg>
      <pc:sldChg chg="del">
        <pc:chgData name="Diana Freas-Lutz" userId="1cf6effc-60bd-481d-bbbb-7cede8e53e19" providerId="ADAL" clId="{C9DC15DE-AE65-48BF-B104-70703296B9F8}" dt="2024-02-23T13:29:59.290" v="0" actId="2696"/>
        <pc:sldMkLst>
          <pc:docMk/>
          <pc:sldMk cId="559861751" sldId="305"/>
        </pc:sldMkLst>
      </pc:sldChg>
      <pc:sldChg chg="del">
        <pc:chgData name="Diana Freas-Lutz" userId="1cf6effc-60bd-481d-bbbb-7cede8e53e19" providerId="ADAL" clId="{C9DC15DE-AE65-48BF-B104-70703296B9F8}" dt="2024-02-23T14:01:20.885" v="492" actId="2696"/>
        <pc:sldMkLst>
          <pc:docMk/>
          <pc:sldMk cId="1509258904" sldId="314"/>
        </pc:sldMkLst>
      </pc:sldChg>
      <pc:sldChg chg="del">
        <pc:chgData name="Diana Freas-Lutz" userId="1cf6effc-60bd-481d-bbbb-7cede8e53e19" providerId="ADAL" clId="{C9DC15DE-AE65-48BF-B104-70703296B9F8}" dt="2024-02-23T14:01:20.903" v="494" actId="2696"/>
        <pc:sldMkLst>
          <pc:docMk/>
          <pc:sldMk cId="2160607766" sldId="315"/>
        </pc:sldMkLst>
      </pc:sldChg>
      <pc:sldChg chg="addSp delSp modSp add modNotesTx">
        <pc:chgData name="Diana Freas-Lutz" userId="1cf6effc-60bd-481d-bbbb-7cede8e53e19" providerId="ADAL" clId="{C9DC15DE-AE65-48BF-B104-70703296B9F8}" dt="2024-02-23T13:58:34.285" v="436" actId="408"/>
        <pc:sldMkLst>
          <pc:docMk/>
          <pc:sldMk cId="974814338" sldId="316"/>
        </pc:sldMkLst>
        <pc:spChg chg="add del mod">
          <ac:chgData name="Diana Freas-Lutz" userId="1cf6effc-60bd-481d-bbbb-7cede8e53e19" providerId="ADAL" clId="{C9DC15DE-AE65-48BF-B104-70703296B9F8}" dt="2024-02-23T13:31:29.861" v="11" actId="478"/>
          <ac:spMkLst>
            <pc:docMk/>
            <pc:sldMk cId="974814338" sldId="316"/>
            <ac:spMk id="2" creationId="{3EAA6F73-3AFD-447D-A608-45D3C5403644}"/>
          </ac:spMkLst>
        </pc:spChg>
        <pc:spChg chg="mod">
          <ac:chgData name="Diana Freas-Lutz" userId="1cf6effc-60bd-481d-bbbb-7cede8e53e19" providerId="ADAL" clId="{C9DC15DE-AE65-48BF-B104-70703296B9F8}" dt="2024-02-23T13:36:24.098" v="104" actId="20577"/>
          <ac:spMkLst>
            <pc:docMk/>
            <pc:sldMk cId="974814338" sldId="316"/>
            <ac:spMk id="4" creationId="{E26325D9-44FB-447E-BAE8-6F0A6CF92964}"/>
          </ac:spMkLst>
        </pc:spChg>
        <pc:spChg chg="add mod">
          <ac:chgData name="Diana Freas-Lutz" userId="1cf6effc-60bd-481d-bbbb-7cede8e53e19" providerId="ADAL" clId="{C9DC15DE-AE65-48BF-B104-70703296B9F8}" dt="2024-02-23T13:58:34.285" v="436" actId="408"/>
          <ac:spMkLst>
            <pc:docMk/>
            <pc:sldMk cId="974814338" sldId="316"/>
            <ac:spMk id="6" creationId="{21FFF349-C27C-4501-9B09-E8FBF9397817}"/>
          </ac:spMkLst>
        </pc:spChg>
        <pc:graphicFrameChg chg="del">
          <ac:chgData name="Diana Freas-Lutz" userId="1cf6effc-60bd-481d-bbbb-7cede8e53e19" providerId="ADAL" clId="{C9DC15DE-AE65-48BF-B104-70703296B9F8}" dt="2024-02-23T13:30:35.044" v="8" actId="478"/>
          <ac:graphicFrameMkLst>
            <pc:docMk/>
            <pc:sldMk cId="974814338" sldId="316"/>
            <ac:graphicFrameMk id="10" creationId="{CA4E4946-4362-4F54-8BD9-23E51C3AF840}"/>
          </ac:graphicFrameMkLst>
        </pc:graphicFrameChg>
        <pc:picChg chg="add del mod">
          <ac:chgData name="Diana Freas-Lutz" userId="1cf6effc-60bd-481d-bbbb-7cede8e53e19" providerId="ADAL" clId="{C9DC15DE-AE65-48BF-B104-70703296B9F8}" dt="2024-02-23T13:34:00.105" v="49" actId="478"/>
          <ac:picMkLst>
            <pc:docMk/>
            <pc:sldMk cId="974814338" sldId="316"/>
            <ac:picMk id="3" creationId="{E0263ADE-2182-4B6B-A8AC-8689116DBDA0}"/>
          </ac:picMkLst>
        </pc:picChg>
        <pc:picChg chg="add del mod modCrop">
          <ac:chgData name="Diana Freas-Lutz" userId="1cf6effc-60bd-481d-bbbb-7cede8e53e19" providerId="ADAL" clId="{C9DC15DE-AE65-48BF-B104-70703296B9F8}" dt="2024-02-23T13:57:48.879" v="407" actId="478"/>
          <ac:picMkLst>
            <pc:docMk/>
            <pc:sldMk cId="974814338" sldId="316"/>
            <ac:picMk id="5" creationId="{EB242D20-6AF8-4AA4-AD58-BB30D95E485C}"/>
          </ac:picMkLst>
        </pc:picChg>
      </pc:sldChg>
      <pc:sldChg chg="del">
        <pc:chgData name="Diana Freas-Lutz" userId="1cf6effc-60bd-481d-bbbb-7cede8e53e19" providerId="ADAL" clId="{C9DC15DE-AE65-48BF-B104-70703296B9F8}" dt="2024-02-23T13:29:59.301" v="1" actId="2696"/>
        <pc:sldMkLst>
          <pc:docMk/>
          <pc:sldMk cId="2913119332" sldId="316"/>
        </pc:sldMkLst>
      </pc:sldChg>
      <pc:sldChg chg="del">
        <pc:chgData name="Diana Freas-Lutz" userId="1cf6effc-60bd-481d-bbbb-7cede8e53e19" providerId="ADAL" clId="{C9DC15DE-AE65-48BF-B104-70703296B9F8}" dt="2024-02-23T13:29:59.308" v="2" actId="2696"/>
        <pc:sldMkLst>
          <pc:docMk/>
          <pc:sldMk cId="125154168" sldId="317"/>
        </pc:sldMkLst>
      </pc:sldChg>
      <pc:sldChg chg="addSp delSp modSp add modNotesTx">
        <pc:chgData name="Diana Freas-Lutz" userId="1cf6effc-60bd-481d-bbbb-7cede8e53e19" providerId="ADAL" clId="{C9DC15DE-AE65-48BF-B104-70703296B9F8}" dt="2024-02-23T13:34:46.541" v="75" actId="408"/>
        <pc:sldMkLst>
          <pc:docMk/>
          <pc:sldMk cId="408241429" sldId="317"/>
        </pc:sldMkLst>
        <pc:spChg chg="add del mod">
          <ac:chgData name="Diana Freas-Lutz" userId="1cf6effc-60bd-481d-bbbb-7cede8e53e19" providerId="ADAL" clId="{C9DC15DE-AE65-48BF-B104-70703296B9F8}" dt="2024-02-23T13:32:33.251" v="23" actId="478"/>
          <ac:spMkLst>
            <pc:docMk/>
            <pc:sldMk cId="408241429" sldId="317"/>
            <ac:spMk id="2" creationId="{29ED8904-809F-4CD2-9B5E-A21AA84A9525}"/>
          </ac:spMkLst>
        </pc:spChg>
        <pc:spChg chg="mod">
          <ac:chgData name="Diana Freas-Lutz" userId="1cf6effc-60bd-481d-bbbb-7cede8e53e19" providerId="ADAL" clId="{C9DC15DE-AE65-48BF-B104-70703296B9F8}" dt="2024-02-23T13:33:27.933" v="42" actId="20577"/>
          <ac:spMkLst>
            <pc:docMk/>
            <pc:sldMk cId="408241429" sldId="317"/>
            <ac:spMk id="4" creationId="{E26325D9-44FB-447E-BAE8-6F0A6CF92964}"/>
          </ac:spMkLst>
        </pc:spChg>
        <pc:graphicFrameChg chg="del">
          <ac:chgData name="Diana Freas-Lutz" userId="1cf6effc-60bd-481d-bbbb-7cede8e53e19" providerId="ADAL" clId="{C9DC15DE-AE65-48BF-B104-70703296B9F8}" dt="2024-02-23T13:30:37.869" v="9" actId="478"/>
          <ac:graphicFrameMkLst>
            <pc:docMk/>
            <pc:sldMk cId="408241429" sldId="317"/>
            <ac:graphicFrameMk id="10" creationId="{CA4E4946-4362-4F54-8BD9-23E51C3AF840}"/>
          </ac:graphicFrameMkLst>
        </pc:graphicFrameChg>
        <pc:picChg chg="add mod modCrop">
          <ac:chgData name="Diana Freas-Lutz" userId="1cf6effc-60bd-481d-bbbb-7cede8e53e19" providerId="ADAL" clId="{C9DC15DE-AE65-48BF-B104-70703296B9F8}" dt="2024-02-23T13:34:46.541" v="75" actId="408"/>
          <ac:picMkLst>
            <pc:docMk/>
            <pc:sldMk cId="408241429" sldId="317"/>
            <ac:picMk id="3" creationId="{CB7173C2-FD7A-461A-8207-5B183213C32E}"/>
          </ac:picMkLst>
        </pc:picChg>
      </pc:sldChg>
      <pc:sldChg chg="del">
        <pc:chgData name="Diana Freas-Lutz" userId="1cf6effc-60bd-481d-bbbb-7cede8e53e19" providerId="ADAL" clId="{C9DC15DE-AE65-48BF-B104-70703296B9F8}" dt="2024-02-23T13:29:59.314" v="3" actId="2696"/>
        <pc:sldMkLst>
          <pc:docMk/>
          <pc:sldMk cId="1840001880" sldId="318"/>
        </pc:sldMkLst>
      </pc:sldChg>
      <pc:sldChg chg="addSp delSp modSp add ord modNotesTx">
        <pc:chgData name="Diana Freas-Lutz" userId="1cf6effc-60bd-481d-bbbb-7cede8e53e19" providerId="ADAL" clId="{C9DC15DE-AE65-48BF-B104-70703296B9F8}" dt="2024-02-23T13:45:42.560" v="238"/>
        <pc:sldMkLst>
          <pc:docMk/>
          <pc:sldMk cId="2043049702" sldId="318"/>
        </pc:sldMkLst>
        <pc:spChg chg="add del mod">
          <ac:chgData name="Diana Freas-Lutz" userId="1cf6effc-60bd-481d-bbbb-7cede8e53e19" providerId="ADAL" clId="{C9DC15DE-AE65-48BF-B104-70703296B9F8}" dt="2024-02-23T13:33:49.608" v="47" actId="478"/>
          <ac:spMkLst>
            <pc:docMk/>
            <pc:sldMk cId="2043049702" sldId="318"/>
            <ac:spMk id="2" creationId="{F0F36C17-351D-4F50-919C-ACB9BC80FB39}"/>
          </ac:spMkLst>
        </pc:spChg>
        <pc:spChg chg="mod">
          <ac:chgData name="Diana Freas-Lutz" userId="1cf6effc-60bd-481d-bbbb-7cede8e53e19" providerId="ADAL" clId="{C9DC15DE-AE65-48BF-B104-70703296B9F8}" dt="2024-02-23T13:45:37.872" v="237" actId="20577"/>
          <ac:spMkLst>
            <pc:docMk/>
            <pc:sldMk cId="2043049702" sldId="318"/>
            <ac:spMk id="4" creationId="{E26325D9-44FB-447E-BAE8-6F0A6CF92964}"/>
          </ac:spMkLst>
        </pc:spChg>
        <pc:spChg chg="add del mod">
          <ac:chgData name="Diana Freas-Lutz" userId="1cf6effc-60bd-481d-bbbb-7cede8e53e19" providerId="ADAL" clId="{C9DC15DE-AE65-48BF-B104-70703296B9F8}" dt="2024-02-23T13:44:01.705" v="163" actId="478"/>
          <ac:spMkLst>
            <pc:docMk/>
            <pc:sldMk cId="2043049702" sldId="318"/>
            <ac:spMk id="6" creationId="{F8E5DCD9-91A4-4D45-8AE9-69D06810C632}"/>
          </ac:spMkLst>
        </pc:spChg>
        <pc:spChg chg="add mod">
          <ac:chgData name="Diana Freas-Lutz" userId="1cf6effc-60bd-481d-bbbb-7cede8e53e19" providerId="ADAL" clId="{C9DC15DE-AE65-48BF-B104-70703296B9F8}" dt="2024-02-23T13:45:18.011" v="218" actId="1035"/>
          <ac:spMkLst>
            <pc:docMk/>
            <pc:sldMk cId="2043049702" sldId="318"/>
            <ac:spMk id="7" creationId="{C9276647-B062-40FA-9314-28CC38616693}"/>
          </ac:spMkLst>
        </pc:spChg>
        <pc:graphicFrameChg chg="del">
          <ac:chgData name="Diana Freas-Lutz" userId="1cf6effc-60bd-481d-bbbb-7cede8e53e19" providerId="ADAL" clId="{C9DC15DE-AE65-48BF-B104-70703296B9F8}" dt="2024-02-23T13:30:40.270" v="10" actId="478"/>
          <ac:graphicFrameMkLst>
            <pc:docMk/>
            <pc:sldMk cId="2043049702" sldId="318"/>
            <ac:graphicFrameMk id="10" creationId="{CA4E4946-4362-4F54-8BD9-23E51C3AF840}"/>
          </ac:graphicFrameMkLst>
        </pc:graphicFrameChg>
        <pc:picChg chg="add del mod">
          <ac:chgData name="Diana Freas-Lutz" userId="1cf6effc-60bd-481d-bbbb-7cede8e53e19" providerId="ADAL" clId="{C9DC15DE-AE65-48BF-B104-70703296B9F8}" dt="2024-02-23T13:38:34.213" v="125" actId="478"/>
          <ac:picMkLst>
            <pc:docMk/>
            <pc:sldMk cId="2043049702" sldId="318"/>
            <ac:picMk id="3" creationId="{06B57F7A-7F18-4CE2-A509-D19F277CF176}"/>
          </ac:picMkLst>
        </pc:picChg>
        <pc:picChg chg="add mod">
          <ac:chgData name="Diana Freas-Lutz" userId="1cf6effc-60bd-481d-bbbb-7cede8e53e19" providerId="ADAL" clId="{C9DC15DE-AE65-48BF-B104-70703296B9F8}" dt="2024-02-23T13:44:30.813" v="169" actId="408"/>
          <ac:picMkLst>
            <pc:docMk/>
            <pc:sldMk cId="2043049702" sldId="318"/>
            <ac:picMk id="5" creationId="{92E1FD63-23B8-4A76-894B-4A2FF3191E4C}"/>
          </ac:picMkLst>
        </pc:picChg>
      </pc:sldChg>
      <pc:sldChg chg="del">
        <pc:chgData name="Diana Freas-Lutz" userId="1cf6effc-60bd-481d-bbbb-7cede8e53e19" providerId="ADAL" clId="{C9DC15DE-AE65-48BF-B104-70703296B9F8}" dt="2024-02-23T13:29:59.320" v="4" actId="2696"/>
        <pc:sldMkLst>
          <pc:docMk/>
          <pc:sldMk cId="1784623467" sldId="319"/>
        </pc:sldMkLst>
      </pc:sldChg>
      <pc:sldChg chg="add">
        <pc:chgData name="Diana Freas-Lutz" userId="1cf6effc-60bd-481d-bbbb-7cede8e53e19" providerId="ADAL" clId="{C9DC15DE-AE65-48BF-B104-70703296B9F8}" dt="2024-02-23T13:33:56.861" v="48"/>
        <pc:sldMkLst>
          <pc:docMk/>
          <pc:sldMk cId="2309100396" sldId="319"/>
        </pc:sldMkLst>
      </pc:sldChg>
      <pc:sldChg chg="addSp delSp modSp add">
        <pc:chgData name="Diana Freas-Lutz" userId="1cf6effc-60bd-481d-bbbb-7cede8e53e19" providerId="ADAL" clId="{C9DC15DE-AE65-48BF-B104-70703296B9F8}" dt="2024-02-23T13:47:06.643" v="244" actId="408"/>
        <pc:sldMkLst>
          <pc:docMk/>
          <pc:sldMk cId="244957213" sldId="320"/>
        </pc:sldMkLst>
        <pc:picChg chg="add mod">
          <ac:chgData name="Diana Freas-Lutz" userId="1cf6effc-60bd-481d-bbbb-7cede8e53e19" providerId="ADAL" clId="{C9DC15DE-AE65-48BF-B104-70703296B9F8}" dt="2024-02-23T13:47:06.643" v="244" actId="408"/>
          <ac:picMkLst>
            <pc:docMk/>
            <pc:sldMk cId="244957213" sldId="320"/>
            <ac:picMk id="2" creationId="{9F9C5778-30B5-4C57-BA6E-0035BE6D1BCD}"/>
          </ac:picMkLst>
        </pc:picChg>
        <pc:picChg chg="del">
          <ac:chgData name="Diana Freas-Lutz" userId="1cf6effc-60bd-481d-bbbb-7cede8e53e19" providerId="ADAL" clId="{C9DC15DE-AE65-48BF-B104-70703296B9F8}" dt="2024-02-23T13:46:26.253" v="241" actId="478"/>
          <ac:picMkLst>
            <pc:docMk/>
            <pc:sldMk cId="244957213" sldId="320"/>
            <ac:picMk id="3" creationId="{CB7173C2-FD7A-461A-8207-5B183213C32E}"/>
          </ac:picMkLst>
        </pc:picChg>
      </pc:sldChg>
      <pc:sldChg chg="add del">
        <pc:chgData name="Diana Freas-Lutz" userId="1cf6effc-60bd-481d-bbbb-7cede8e53e19" providerId="ADAL" clId="{C9DC15DE-AE65-48BF-B104-70703296B9F8}" dt="2024-02-23T13:46:05.748" v="239" actId="2696"/>
        <pc:sldMkLst>
          <pc:docMk/>
          <pc:sldMk cId="536832439" sldId="320"/>
        </pc:sldMkLst>
      </pc:sldChg>
      <pc:sldChg chg="addSp delSp modSp add">
        <pc:chgData name="Diana Freas-Lutz" userId="1cf6effc-60bd-481d-bbbb-7cede8e53e19" providerId="ADAL" clId="{C9DC15DE-AE65-48BF-B104-70703296B9F8}" dt="2024-02-23T13:49:02.760" v="260" actId="408"/>
        <pc:sldMkLst>
          <pc:docMk/>
          <pc:sldMk cId="4266649733" sldId="321"/>
        </pc:sldMkLst>
        <pc:spChg chg="mod">
          <ac:chgData name="Diana Freas-Lutz" userId="1cf6effc-60bd-481d-bbbb-7cede8e53e19" providerId="ADAL" clId="{C9DC15DE-AE65-48BF-B104-70703296B9F8}" dt="2024-02-23T13:47:47.447" v="255" actId="20577"/>
          <ac:spMkLst>
            <pc:docMk/>
            <pc:sldMk cId="4266649733" sldId="321"/>
            <ac:spMk id="4" creationId="{E26325D9-44FB-447E-BAE8-6F0A6CF92964}"/>
          </ac:spMkLst>
        </pc:spChg>
        <pc:picChg chg="del">
          <ac:chgData name="Diana Freas-Lutz" userId="1cf6effc-60bd-481d-bbbb-7cede8e53e19" providerId="ADAL" clId="{C9DC15DE-AE65-48BF-B104-70703296B9F8}" dt="2024-02-23T13:47:51.457" v="256" actId="478"/>
          <ac:picMkLst>
            <pc:docMk/>
            <pc:sldMk cId="4266649733" sldId="321"/>
            <ac:picMk id="2" creationId="{9F9C5778-30B5-4C57-BA6E-0035BE6D1BCD}"/>
          </ac:picMkLst>
        </pc:picChg>
        <pc:picChg chg="add mod">
          <ac:chgData name="Diana Freas-Lutz" userId="1cf6effc-60bd-481d-bbbb-7cede8e53e19" providerId="ADAL" clId="{C9DC15DE-AE65-48BF-B104-70703296B9F8}" dt="2024-02-23T13:49:02.760" v="260" actId="408"/>
          <ac:picMkLst>
            <pc:docMk/>
            <pc:sldMk cId="4266649733" sldId="321"/>
            <ac:picMk id="3" creationId="{3A500204-A6A9-40BD-A149-9B9F9B779265}"/>
          </ac:picMkLst>
        </pc:picChg>
      </pc:sldChg>
      <pc:sldChg chg="addSp delSp modSp add">
        <pc:chgData name="Diana Freas-Lutz" userId="1cf6effc-60bd-481d-bbbb-7cede8e53e19" providerId="ADAL" clId="{C9DC15DE-AE65-48BF-B104-70703296B9F8}" dt="2024-02-23T14:35:23.183" v="571" actId="408"/>
        <pc:sldMkLst>
          <pc:docMk/>
          <pc:sldMk cId="3316039422" sldId="322"/>
        </pc:sldMkLst>
        <pc:spChg chg="add del">
          <ac:chgData name="Diana Freas-Lutz" userId="1cf6effc-60bd-481d-bbbb-7cede8e53e19" providerId="ADAL" clId="{C9DC15DE-AE65-48BF-B104-70703296B9F8}" dt="2024-02-23T14:02:54.433" v="497"/>
          <ac:spMkLst>
            <pc:docMk/>
            <pc:sldMk cId="3316039422" sldId="322"/>
            <ac:spMk id="2" creationId="{528F747A-81BA-4D62-B935-F7733A993E0C}"/>
          </ac:spMkLst>
        </pc:spChg>
        <pc:spChg chg="add del mod">
          <ac:chgData name="Diana Freas-Lutz" userId="1cf6effc-60bd-481d-bbbb-7cede8e53e19" providerId="ADAL" clId="{C9DC15DE-AE65-48BF-B104-70703296B9F8}" dt="2024-02-23T14:06:33.391" v="506" actId="478"/>
          <ac:spMkLst>
            <pc:docMk/>
            <pc:sldMk cId="3316039422" sldId="322"/>
            <ac:spMk id="3" creationId="{689ECD44-D93A-471C-A602-00DFC8CF3E72}"/>
          </ac:spMkLst>
        </pc:spChg>
        <pc:spChg chg="add del">
          <ac:chgData name="Diana Freas-Lutz" userId="1cf6effc-60bd-481d-bbbb-7cede8e53e19" providerId="ADAL" clId="{C9DC15DE-AE65-48BF-B104-70703296B9F8}" dt="2024-02-23T14:03:14.899" v="503"/>
          <ac:spMkLst>
            <pc:docMk/>
            <pc:sldMk cId="3316039422" sldId="322"/>
            <ac:spMk id="5" creationId="{E439C8C8-0859-4335-90D8-2B6841A854FC}"/>
          </ac:spMkLst>
        </pc:spChg>
        <pc:spChg chg="del mod">
          <ac:chgData name="Diana Freas-Lutz" userId="1cf6effc-60bd-481d-bbbb-7cede8e53e19" providerId="ADAL" clId="{C9DC15DE-AE65-48BF-B104-70703296B9F8}" dt="2024-02-23T14:03:04.674" v="500"/>
          <ac:spMkLst>
            <pc:docMk/>
            <pc:sldMk cId="3316039422" sldId="322"/>
            <ac:spMk id="6" creationId="{21FFF349-C27C-4501-9B09-E8FBF9397817}"/>
          </ac:spMkLst>
        </pc:spChg>
        <pc:spChg chg="add del">
          <ac:chgData name="Diana Freas-Lutz" userId="1cf6effc-60bd-481d-bbbb-7cede8e53e19" providerId="ADAL" clId="{C9DC15DE-AE65-48BF-B104-70703296B9F8}" dt="2024-02-23T14:03:33.638" v="505"/>
          <ac:spMkLst>
            <pc:docMk/>
            <pc:sldMk cId="3316039422" sldId="322"/>
            <ac:spMk id="7" creationId="{E541E1B7-CBCD-46A3-8954-3F393567058E}"/>
          </ac:spMkLst>
        </pc:spChg>
        <pc:spChg chg="add del mod">
          <ac:chgData name="Diana Freas-Lutz" userId="1cf6effc-60bd-481d-bbbb-7cede8e53e19" providerId="ADAL" clId="{C9DC15DE-AE65-48BF-B104-70703296B9F8}" dt="2024-02-23T14:07:16.476" v="515" actId="478"/>
          <ac:spMkLst>
            <pc:docMk/>
            <pc:sldMk cId="3316039422" sldId="322"/>
            <ac:spMk id="8" creationId="{592DD601-CC0A-4414-9B0A-A1D2CFCDD3EC}"/>
          </ac:spMkLst>
        </pc:spChg>
        <pc:spChg chg="add del mod">
          <ac:chgData name="Diana Freas-Lutz" userId="1cf6effc-60bd-481d-bbbb-7cede8e53e19" providerId="ADAL" clId="{C9DC15DE-AE65-48BF-B104-70703296B9F8}" dt="2024-02-23T14:35:23.183" v="571" actId="408"/>
          <ac:spMkLst>
            <pc:docMk/>
            <pc:sldMk cId="3316039422" sldId="322"/>
            <ac:spMk id="9" creationId="{65D8B0AB-A191-47F3-BB3A-FF6B22DD05B8}"/>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3-08-03T13:01:43.898" idx="1">
    <p:pos x="10" y="10"/>
    <p:text>You must request your lab group be created through EHS prior to being able to register your lab.</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BA7BC4-EA3F-476F-9D14-BC1ECDD02C29}" type="doc">
      <dgm:prSet loTypeId="urn:microsoft.com/office/officeart/2005/8/layout/vProcess5" loCatId="process" qsTypeId="urn:microsoft.com/office/officeart/2005/8/quickstyle/simple2" qsCatId="simple" csTypeId="urn:microsoft.com/office/officeart/2005/8/colors/accent1_2" csCatId="accent1" phldr="1"/>
      <dgm:spPr/>
      <dgm:t>
        <a:bodyPr/>
        <a:lstStyle/>
        <a:p>
          <a:endParaRPr lang="en-US"/>
        </a:p>
      </dgm:t>
    </dgm:pt>
    <dgm:pt modelId="{D8CF36AD-501D-4D0A-B054-E8AA26495AF2}">
      <dgm:prSet/>
      <dgm:spPr/>
      <dgm:t>
        <a:bodyPr/>
        <a:lstStyle/>
        <a:p>
          <a:r>
            <a:rPr lang="en-US" dirty="0"/>
            <a:t>Chemical Purchase</a:t>
          </a:r>
        </a:p>
      </dgm:t>
    </dgm:pt>
    <dgm:pt modelId="{A426CECA-870D-408A-A851-479ADC0B35CD}" type="parTrans" cxnId="{C9B5F7D7-4726-4DD0-B961-2E7C97F3AAA8}">
      <dgm:prSet/>
      <dgm:spPr/>
      <dgm:t>
        <a:bodyPr/>
        <a:lstStyle/>
        <a:p>
          <a:endParaRPr lang="en-US"/>
        </a:p>
      </dgm:t>
    </dgm:pt>
    <dgm:pt modelId="{4E7D774A-3639-4C19-847D-29C6054DB199}" type="sibTrans" cxnId="{C9B5F7D7-4726-4DD0-B961-2E7C97F3AAA8}">
      <dgm:prSet/>
      <dgm:spPr/>
      <dgm:t>
        <a:bodyPr/>
        <a:lstStyle/>
        <a:p>
          <a:endParaRPr lang="en-US"/>
        </a:p>
      </dgm:t>
    </dgm:pt>
    <dgm:pt modelId="{C015CF81-0286-43B4-B686-3F5DE645B3EC}">
      <dgm:prSet/>
      <dgm:spPr/>
      <dgm:t>
        <a:bodyPr/>
        <a:lstStyle/>
        <a:p>
          <a:r>
            <a:rPr lang="en-US" dirty="0"/>
            <a:t>Chemical Storage</a:t>
          </a:r>
        </a:p>
      </dgm:t>
    </dgm:pt>
    <dgm:pt modelId="{DB629A73-2609-4B15-BEF2-77A184786A76}" type="parTrans" cxnId="{DEDC3F10-7BCE-46E5-BE28-73C1C0FEE90F}">
      <dgm:prSet/>
      <dgm:spPr/>
      <dgm:t>
        <a:bodyPr/>
        <a:lstStyle/>
        <a:p>
          <a:endParaRPr lang="en-US"/>
        </a:p>
      </dgm:t>
    </dgm:pt>
    <dgm:pt modelId="{21409D1C-16CC-42B6-94D5-1D21D1ECA17A}" type="sibTrans" cxnId="{DEDC3F10-7BCE-46E5-BE28-73C1C0FEE90F}">
      <dgm:prSet/>
      <dgm:spPr/>
      <dgm:t>
        <a:bodyPr/>
        <a:lstStyle/>
        <a:p>
          <a:endParaRPr lang="en-US"/>
        </a:p>
      </dgm:t>
    </dgm:pt>
    <dgm:pt modelId="{D7C7B1F1-E336-4B42-8868-2CB9ABEB8301}">
      <dgm:prSet/>
      <dgm:spPr/>
      <dgm:t>
        <a:bodyPr/>
        <a:lstStyle/>
        <a:p>
          <a:r>
            <a:rPr lang="en-US" dirty="0"/>
            <a:t>Chemical Inventory</a:t>
          </a:r>
        </a:p>
      </dgm:t>
    </dgm:pt>
    <dgm:pt modelId="{CC4BB318-8005-46F6-B089-1CAD875A4F28}" type="parTrans" cxnId="{695B2882-9FAC-4AD4-8BA6-00F38EFE3859}">
      <dgm:prSet/>
      <dgm:spPr/>
      <dgm:t>
        <a:bodyPr/>
        <a:lstStyle/>
        <a:p>
          <a:endParaRPr lang="en-US"/>
        </a:p>
      </dgm:t>
    </dgm:pt>
    <dgm:pt modelId="{6F91405C-7F34-45C9-82E2-051EA48DB88A}" type="sibTrans" cxnId="{695B2882-9FAC-4AD4-8BA6-00F38EFE3859}">
      <dgm:prSet/>
      <dgm:spPr/>
      <dgm:t>
        <a:bodyPr/>
        <a:lstStyle/>
        <a:p>
          <a:endParaRPr lang="en-US"/>
        </a:p>
      </dgm:t>
    </dgm:pt>
    <dgm:pt modelId="{664889A0-005A-4CF7-A6FD-851B03F955E3}">
      <dgm:prSet/>
      <dgm:spPr/>
      <dgm:t>
        <a:bodyPr/>
        <a:lstStyle/>
        <a:p>
          <a:r>
            <a:rPr lang="en-US" dirty="0"/>
            <a:t>Chemical Disposal</a:t>
          </a:r>
        </a:p>
      </dgm:t>
    </dgm:pt>
    <dgm:pt modelId="{201B46BA-AF87-453E-8EE9-BE5BB40E4EB6}" type="parTrans" cxnId="{E6DD8B1E-DB47-4132-A9C8-18F500C8DC60}">
      <dgm:prSet/>
      <dgm:spPr/>
      <dgm:t>
        <a:bodyPr/>
        <a:lstStyle/>
        <a:p>
          <a:endParaRPr lang="en-US"/>
        </a:p>
      </dgm:t>
    </dgm:pt>
    <dgm:pt modelId="{9CE8262E-A8AB-4E45-B46D-898188B106CD}" type="sibTrans" cxnId="{E6DD8B1E-DB47-4132-A9C8-18F500C8DC60}">
      <dgm:prSet/>
      <dgm:spPr/>
      <dgm:t>
        <a:bodyPr/>
        <a:lstStyle/>
        <a:p>
          <a:endParaRPr lang="en-US"/>
        </a:p>
      </dgm:t>
    </dgm:pt>
    <dgm:pt modelId="{81330A03-6846-4D80-A077-2F60D94224DF}" type="pres">
      <dgm:prSet presAssocID="{B2BA7BC4-EA3F-476F-9D14-BC1ECDD02C29}" presName="outerComposite" presStyleCnt="0">
        <dgm:presLayoutVars>
          <dgm:chMax val="5"/>
          <dgm:dir/>
          <dgm:resizeHandles val="exact"/>
        </dgm:presLayoutVars>
      </dgm:prSet>
      <dgm:spPr/>
    </dgm:pt>
    <dgm:pt modelId="{F149BAD5-0B9E-479A-9DB7-7CA8CBB84A0E}" type="pres">
      <dgm:prSet presAssocID="{B2BA7BC4-EA3F-476F-9D14-BC1ECDD02C29}" presName="dummyMaxCanvas" presStyleCnt="0">
        <dgm:presLayoutVars/>
      </dgm:prSet>
      <dgm:spPr/>
    </dgm:pt>
    <dgm:pt modelId="{E87A3A9B-8EC9-4ADD-B922-29FC14B4505D}" type="pres">
      <dgm:prSet presAssocID="{B2BA7BC4-EA3F-476F-9D14-BC1ECDD02C29}" presName="FourNodes_1" presStyleLbl="node1" presStyleIdx="0" presStyleCnt="4">
        <dgm:presLayoutVars>
          <dgm:bulletEnabled val="1"/>
        </dgm:presLayoutVars>
      </dgm:prSet>
      <dgm:spPr/>
    </dgm:pt>
    <dgm:pt modelId="{E5305A9B-282F-4B76-88AD-959AE7BFA462}" type="pres">
      <dgm:prSet presAssocID="{B2BA7BC4-EA3F-476F-9D14-BC1ECDD02C29}" presName="FourNodes_2" presStyleLbl="node1" presStyleIdx="1" presStyleCnt="4">
        <dgm:presLayoutVars>
          <dgm:bulletEnabled val="1"/>
        </dgm:presLayoutVars>
      </dgm:prSet>
      <dgm:spPr/>
    </dgm:pt>
    <dgm:pt modelId="{033264AF-1039-4E7E-A64C-393D6FCDD8C7}" type="pres">
      <dgm:prSet presAssocID="{B2BA7BC4-EA3F-476F-9D14-BC1ECDD02C29}" presName="FourNodes_3" presStyleLbl="node1" presStyleIdx="2" presStyleCnt="4">
        <dgm:presLayoutVars>
          <dgm:bulletEnabled val="1"/>
        </dgm:presLayoutVars>
      </dgm:prSet>
      <dgm:spPr/>
    </dgm:pt>
    <dgm:pt modelId="{FA7FC668-BAAD-4865-A699-2A08032A96D9}" type="pres">
      <dgm:prSet presAssocID="{B2BA7BC4-EA3F-476F-9D14-BC1ECDD02C29}" presName="FourNodes_4" presStyleLbl="node1" presStyleIdx="3" presStyleCnt="4">
        <dgm:presLayoutVars>
          <dgm:bulletEnabled val="1"/>
        </dgm:presLayoutVars>
      </dgm:prSet>
      <dgm:spPr/>
    </dgm:pt>
    <dgm:pt modelId="{E08F362D-B71C-455D-9BB9-6CAA808C119F}" type="pres">
      <dgm:prSet presAssocID="{B2BA7BC4-EA3F-476F-9D14-BC1ECDD02C29}" presName="FourConn_1-2" presStyleLbl="fgAccFollowNode1" presStyleIdx="0" presStyleCnt="3">
        <dgm:presLayoutVars>
          <dgm:bulletEnabled val="1"/>
        </dgm:presLayoutVars>
      </dgm:prSet>
      <dgm:spPr/>
    </dgm:pt>
    <dgm:pt modelId="{FB725075-5935-405D-9BE3-CD44FFBC76C3}" type="pres">
      <dgm:prSet presAssocID="{B2BA7BC4-EA3F-476F-9D14-BC1ECDD02C29}" presName="FourConn_2-3" presStyleLbl="fgAccFollowNode1" presStyleIdx="1" presStyleCnt="3">
        <dgm:presLayoutVars>
          <dgm:bulletEnabled val="1"/>
        </dgm:presLayoutVars>
      </dgm:prSet>
      <dgm:spPr/>
    </dgm:pt>
    <dgm:pt modelId="{12151A64-C5EF-4829-B6A5-213175182F7D}" type="pres">
      <dgm:prSet presAssocID="{B2BA7BC4-EA3F-476F-9D14-BC1ECDD02C29}" presName="FourConn_3-4" presStyleLbl="fgAccFollowNode1" presStyleIdx="2" presStyleCnt="3">
        <dgm:presLayoutVars>
          <dgm:bulletEnabled val="1"/>
        </dgm:presLayoutVars>
      </dgm:prSet>
      <dgm:spPr/>
    </dgm:pt>
    <dgm:pt modelId="{C7230345-79BE-4546-AC28-0AC2620E4768}" type="pres">
      <dgm:prSet presAssocID="{B2BA7BC4-EA3F-476F-9D14-BC1ECDD02C29}" presName="FourNodes_1_text" presStyleLbl="node1" presStyleIdx="3" presStyleCnt="4">
        <dgm:presLayoutVars>
          <dgm:bulletEnabled val="1"/>
        </dgm:presLayoutVars>
      </dgm:prSet>
      <dgm:spPr/>
    </dgm:pt>
    <dgm:pt modelId="{58AB4768-2876-4989-96F9-6554D8A0A75A}" type="pres">
      <dgm:prSet presAssocID="{B2BA7BC4-EA3F-476F-9D14-BC1ECDD02C29}" presName="FourNodes_2_text" presStyleLbl="node1" presStyleIdx="3" presStyleCnt="4">
        <dgm:presLayoutVars>
          <dgm:bulletEnabled val="1"/>
        </dgm:presLayoutVars>
      </dgm:prSet>
      <dgm:spPr/>
    </dgm:pt>
    <dgm:pt modelId="{55EFAE70-56AA-4FF0-89D4-D2B47A032F3C}" type="pres">
      <dgm:prSet presAssocID="{B2BA7BC4-EA3F-476F-9D14-BC1ECDD02C29}" presName="FourNodes_3_text" presStyleLbl="node1" presStyleIdx="3" presStyleCnt="4">
        <dgm:presLayoutVars>
          <dgm:bulletEnabled val="1"/>
        </dgm:presLayoutVars>
      </dgm:prSet>
      <dgm:spPr/>
    </dgm:pt>
    <dgm:pt modelId="{FB930642-3E38-4DFD-92CE-B57025190B91}" type="pres">
      <dgm:prSet presAssocID="{B2BA7BC4-EA3F-476F-9D14-BC1ECDD02C29}" presName="FourNodes_4_text" presStyleLbl="node1" presStyleIdx="3" presStyleCnt="4">
        <dgm:presLayoutVars>
          <dgm:bulletEnabled val="1"/>
        </dgm:presLayoutVars>
      </dgm:prSet>
      <dgm:spPr/>
    </dgm:pt>
  </dgm:ptLst>
  <dgm:cxnLst>
    <dgm:cxn modelId="{DEDC3F10-7BCE-46E5-BE28-73C1C0FEE90F}" srcId="{B2BA7BC4-EA3F-476F-9D14-BC1ECDD02C29}" destId="{C015CF81-0286-43B4-B686-3F5DE645B3EC}" srcOrd="1" destOrd="0" parTransId="{DB629A73-2609-4B15-BEF2-77A184786A76}" sibTransId="{21409D1C-16CC-42B6-94D5-1D21D1ECA17A}"/>
    <dgm:cxn modelId="{ECF1AA12-542E-4508-B5E0-CF9E15F7A217}" type="presOf" srcId="{4E7D774A-3639-4C19-847D-29C6054DB199}" destId="{E08F362D-B71C-455D-9BB9-6CAA808C119F}" srcOrd="0" destOrd="0" presId="urn:microsoft.com/office/officeart/2005/8/layout/vProcess5"/>
    <dgm:cxn modelId="{E6DD8B1E-DB47-4132-A9C8-18F500C8DC60}" srcId="{B2BA7BC4-EA3F-476F-9D14-BC1ECDD02C29}" destId="{664889A0-005A-4CF7-A6FD-851B03F955E3}" srcOrd="3" destOrd="0" parTransId="{201B46BA-AF87-453E-8EE9-BE5BB40E4EB6}" sibTransId="{9CE8262E-A8AB-4E45-B46D-898188B106CD}"/>
    <dgm:cxn modelId="{5761D43B-3A8D-423D-B14C-9E47D46410C8}" type="presOf" srcId="{664889A0-005A-4CF7-A6FD-851B03F955E3}" destId="{FA7FC668-BAAD-4865-A699-2A08032A96D9}" srcOrd="0" destOrd="0" presId="urn:microsoft.com/office/officeart/2005/8/layout/vProcess5"/>
    <dgm:cxn modelId="{87141B3D-CFE1-486E-8967-9FB576CDA21E}" type="presOf" srcId="{C015CF81-0286-43B4-B686-3F5DE645B3EC}" destId="{58AB4768-2876-4989-96F9-6554D8A0A75A}" srcOrd="1" destOrd="0" presId="urn:microsoft.com/office/officeart/2005/8/layout/vProcess5"/>
    <dgm:cxn modelId="{CF28904A-6C99-4B3F-88F9-B50505684D1A}" type="presOf" srcId="{6F91405C-7F34-45C9-82E2-051EA48DB88A}" destId="{12151A64-C5EF-4829-B6A5-213175182F7D}" srcOrd="0" destOrd="0" presId="urn:microsoft.com/office/officeart/2005/8/layout/vProcess5"/>
    <dgm:cxn modelId="{6B10BB50-9321-4120-AF3A-3AF9A32610F3}" type="presOf" srcId="{21409D1C-16CC-42B6-94D5-1D21D1ECA17A}" destId="{FB725075-5935-405D-9BE3-CD44FFBC76C3}" srcOrd="0" destOrd="0" presId="urn:microsoft.com/office/officeart/2005/8/layout/vProcess5"/>
    <dgm:cxn modelId="{B779597F-6B82-42E6-8B9B-2F44278D7E5C}" type="presOf" srcId="{C015CF81-0286-43B4-B686-3F5DE645B3EC}" destId="{E5305A9B-282F-4B76-88AD-959AE7BFA462}" srcOrd="0" destOrd="0" presId="urn:microsoft.com/office/officeart/2005/8/layout/vProcess5"/>
    <dgm:cxn modelId="{695B2882-9FAC-4AD4-8BA6-00F38EFE3859}" srcId="{B2BA7BC4-EA3F-476F-9D14-BC1ECDD02C29}" destId="{D7C7B1F1-E336-4B42-8868-2CB9ABEB8301}" srcOrd="2" destOrd="0" parTransId="{CC4BB318-8005-46F6-B089-1CAD875A4F28}" sibTransId="{6F91405C-7F34-45C9-82E2-051EA48DB88A}"/>
    <dgm:cxn modelId="{DE9AAF84-1FA0-4CA8-904F-B6B7187F7408}" type="presOf" srcId="{D7C7B1F1-E336-4B42-8868-2CB9ABEB8301}" destId="{033264AF-1039-4E7E-A64C-393D6FCDD8C7}" srcOrd="0" destOrd="0" presId="urn:microsoft.com/office/officeart/2005/8/layout/vProcess5"/>
    <dgm:cxn modelId="{DA1CD587-34D6-4EC8-B2ED-F919E1A145FA}" type="presOf" srcId="{B2BA7BC4-EA3F-476F-9D14-BC1ECDD02C29}" destId="{81330A03-6846-4D80-A077-2F60D94224DF}" srcOrd="0" destOrd="0" presId="urn:microsoft.com/office/officeart/2005/8/layout/vProcess5"/>
    <dgm:cxn modelId="{1EB94CAF-2EB5-4793-BAEA-2B2893DAB594}" type="presOf" srcId="{664889A0-005A-4CF7-A6FD-851B03F955E3}" destId="{FB930642-3E38-4DFD-92CE-B57025190B91}" srcOrd="1" destOrd="0" presId="urn:microsoft.com/office/officeart/2005/8/layout/vProcess5"/>
    <dgm:cxn modelId="{43F8A7CB-12AF-4EE1-9709-7ED44DA7C3D2}" type="presOf" srcId="{D7C7B1F1-E336-4B42-8868-2CB9ABEB8301}" destId="{55EFAE70-56AA-4FF0-89D4-D2B47A032F3C}" srcOrd="1" destOrd="0" presId="urn:microsoft.com/office/officeart/2005/8/layout/vProcess5"/>
    <dgm:cxn modelId="{C9B5F7D7-4726-4DD0-B961-2E7C97F3AAA8}" srcId="{B2BA7BC4-EA3F-476F-9D14-BC1ECDD02C29}" destId="{D8CF36AD-501D-4D0A-B054-E8AA26495AF2}" srcOrd="0" destOrd="0" parTransId="{A426CECA-870D-408A-A851-479ADC0B35CD}" sibTransId="{4E7D774A-3639-4C19-847D-29C6054DB199}"/>
    <dgm:cxn modelId="{BE1F1DE4-820A-45B3-A693-31CEA3916572}" type="presOf" srcId="{D8CF36AD-501D-4D0A-B054-E8AA26495AF2}" destId="{E87A3A9B-8EC9-4ADD-B922-29FC14B4505D}" srcOrd="0" destOrd="0" presId="urn:microsoft.com/office/officeart/2005/8/layout/vProcess5"/>
    <dgm:cxn modelId="{E7F5AFF2-746C-4405-A971-CFC9038B26C0}" type="presOf" srcId="{D8CF36AD-501D-4D0A-B054-E8AA26495AF2}" destId="{C7230345-79BE-4546-AC28-0AC2620E4768}" srcOrd="1" destOrd="0" presId="urn:microsoft.com/office/officeart/2005/8/layout/vProcess5"/>
    <dgm:cxn modelId="{24900ABC-D65E-430D-AEE4-FF9AB8E604BF}" type="presParOf" srcId="{81330A03-6846-4D80-A077-2F60D94224DF}" destId="{F149BAD5-0B9E-479A-9DB7-7CA8CBB84A0E}" srcOrd="0" destOrd="0" presId="urn:microsoft.com/office/officeart/2005/8/layout/vProcess5"/>
    <dgm:cxn modelId="{D56591F4-14EB-40C2-8968-78B11C7CEA70}" type="presParOf" srcId="{81330A03-6846-4D80-A077-2F60D94224DF}" destId="{E87A3A9B-8EC9-4ADD-B922-29FC14B4505D}" srcOrd="1" destOrd="0" presId="urn:microsoft.com/office/officeart/2005/8/layout/vProcess5"/>
    <dgm:cxn modelId="{4047540E-B5DC-42BE-8EB6-0F9F83B57775}" type="presParOf" srcId="{81330A03-6846-4D80-A077-2F60D94224DF}" destId="{E5305A9B-282F-4B76-88AD-959AE7BFA462}" srcOrd="2" destOrd="0" presId="urn:microsoft.com/office/officeart/2005/8/layout/vProcess5"/>
    <dgm:cxn modelId="{F1EB109C-F58A-4C95-AF9A-0BEEAED90E50}" type="presParOf" srcId="{81330A03-6846-4D80-A077-2F60D94224DF}" destId="{033264AF-1039-4E7E-A64C-393D6FCDD8C7}" srcOrd="3" destOrd="0" presId="urn:microsoft.com/office/officeart/2005/8/layout/vProcess5"/>
    <dgm:cxn modelId="{06B3EB71-3DF6-4813-83BB-DE16541782FF}" type="presParOf" srcId="{81330A03-6846-4D80-A077-2F60D94224DF}" destId="{FA7FC668-BAAD-4865-A699-2A08032A96D9}" srcOrd="4" destOrd="0" presId="urn:microsoft.com/office/officeart/2005/8/layout/vProcess5"/>
    <dgm:cxn modelId="{43A337A4-4186-4CBA-9E56-99C6DE87BB5D}" type="presParOf" srcId="{81330A03-6846-4D80-A077-2F60D94224DF}" destId="{E08F362D-B71C-455D-9BB9-6CAA808C119F}" srcOrd="5" destOrd="0" presId="urn:microsoft.com/office/officeart/2005/8/layout/vProcess5"/>
    <dgm:cxn modelId="{BE146756-D1DC-4544-9059-69B6BD84F625}" type="presParOf" srcId="{81330A03-6846-4D80-A077-2F60D94224DF}" destId="{FB725075-5935-405D-9BE3-CD44FFBC76C3}" srcOrd="6" destOrd="0" presId="urn:microsoft.com/office/officeart/2005/8/layout/vProcess5"/>
    <dgm:cxn modelId="{8AA38C72-088F-4763-9A87-FB0967291C95}" type="presParOf" srcId="{81330A03-6846-4D80-A077-2F60D94224DF}" destId="{12151A64-C5EF-4829-B6A5-213175182F7D}" srcOrd="7" destOrd="0" presId="urn:microsoft.com/office/officeart/2005/8/layout/vProcess5"/>
    <dgm:cxn modelId="{780A407C-5673-4000-9D50-FC0478F0D846}" type="presParOf" srcId="{81330A03-6846-4D80-A077-2F60D94224DF}" destId="{C7230345-79BE-4546-AC28-0AC2620E4768}" srcOrd="8" destOrd="0" presId="urn:microsoft.com/office/officeart/2005/8/layout/vProcess5"/>
    <dgm:cxn modelId="{DCBBC261-8A74-4F8D-AE13-390917F400C1}" type="presParOf" srcId="{81330A03-6846-4D80-A077-2F60D94224DF}" destId="{58AB4768-2876-4989-96F9-6554D8A0A75A}" srcOrd="9" destOrd="0" presId="urn:microsoft.com/office/officeart/2005/8/layout/vProcess5"/>
    <dgm:cxn modelId="{E90F6871-FEA2-4B63-B49B-2095EDD2D284}" type="presParOf" srcId="{81330A03-6846-4D80-A077-2F60D94224DF}" destId="{55EFAE70-56AA-4FF0-89D4-D2B47A032F3C}" srcOrd="10" destOrd="0" presId="urn:microsoft.com/office/officeart/2005/8/layout/vProcess5"/>
    <dgm:cxn modelId="{EFCECA65-5305-4CC7-A276-2ADF3A907F51}" type="presParOf" srcId="{81330A03-6846-4D80-A077-2F60D94224DF}" destId="{FB930642-3E38-4DFD-92CE-B57025190B91}"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A3A9B-8EC9-4ADD-B922-29FC14B4505D}">
      <dsp:nvSpPr>
        <dsp:cNvPr id="0" name=""/>
        <dsp:cNvSpPr/>
      </dsp:nvSpPr>
      <dsp:spPr>
        <a:xfrm>
          <a:off x="0" y="0"/>
          <a:ext cx="6583679" cy="76680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Chemical Purchase</a:t>
          </a:r>
        </a:p>
      </dsp:txBody>
      <dsp:txXfrm>
        <a:off x="22459" y="22459"/>
        <a:ext cx="5691438" cy="721890"/>
      </dsp:txXfrm>
    </dsp:sp>
    <dsp:sp modelId="{E5305A9B-282F-4B76-88AD-959AE7BFA462}">
      <dsp:nvSpPr>
        <dsp:cNvPr id="0" name=""/>
        <dsp:cNvSpPr/>
      </dsp:nvSpPr>
      <dsp:spPr>
        <a:xfrm>
          <a:off x="551383" y="906227"/>
          <a:ext cx="6583679" cy="76680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Chemical Storage</a:t>
          </a:r>
        </a:p>
      </dsp:txBody>
      <dsp:txXfrm>
        <a:off x="573842" y="928686"/>
        <a:ext cx="5488952" cy="721890"/>
      </dsp:txXfrm>
    </dsp:sp>
    <dsp:sp modelId="{033264AF-1039-4E7E-A64C-393D6FCDD8C7}">
      <dsp:nvSpPr>
        <dsp:cNvPr id="0" name=""/>
        <dsp:cNvSpPr/>
      </dsp:nvSpPr>
      <dsp:spPr>
        <a:xfrm>
          <a:off x="1094536" y="1812455"/>
          <a:ext cx="6583679" cy="76680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Chemical Inventory</a:t>
          </a:r>
        </a:p>
      </dsp:txBody>
      <dsp:txXfrm>
        <a:off x="1116995" y="1834914"/>
        <a:ext cx="5497182" cy="721890"/>
      </dsp:txXfrm>
    </dsp:sp>
    <dsp:sp modelId="{FA7FC668-BAAD-4865-A699-2A08032A96D9}">
      <dsp:nvSpPr>
        <dsp:cNvPr id="0" name=""/>
        <dsp:cNvSpPr/>
      </dsp:nvSpPr>
      <dsp:spPr>
        <a:xfrm>
          <a:off x="1645919" y="2718682"/>
          <a:ext cx="6583679" cy="76680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Chemical Disposal</a:t>
          </a:r>
        </a:p>
      </dsp:txBody>
      <dsp:txXfrm>
        <a:off x="1668378" y="2741141"/>
        <a:ext cx="5488952" cy="721890"/>
      </dsp:txXfrm>
    </dsp:sp>
    <dsp:sp modelId="{E08F362D-B71C-455D-9BB9-6CAA808C119F}">
      <dsp:nvSpPr>
        <dsp:cNvPr id="0" name=""/>
        <dsp:cNvSpPr/>
      </dsp:nvSpPr>
      <dsp:spPr>
        <a:xfrm>
          <a:off x="6085253" y="587305"/>
          <a:ext cx="498425" cy="49842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6197399" y="587305"/>
        <a:ext cx="274133" cy="375065"/>
      </dsp:txXfrm>
    </dsp:sp>
    <dsp:sp modelId="{FB725075-5935-405D-9BE3-CD44FFBC76C3}">
      <dsp:nvSpPr>
        <dsp:cNvPr id="0" name=""/>
        <dsp:cNvSpPr/>
      </dsp:nvSpPr>
      <dsp:spPr>
        <a:xfrm>
          <a:off x="6636637" y="1493532"/>
          <a:ext cx="498425" cy="49842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6748783" y="1493532"/>
        <a:ext cx="274133" cy="375065"/>
      </dsp:txXfrm>
    </dsp:sp>
    <dsp:sp modelId="{12151A64-C5EF-4829-B6A5-213175182F7D}">
      <dsp:nvSpPr>
        <dsp:cNvPr id="0" name=""/>
        <dsp:cNvSpPr/>
      </dsp:nvSpPr>
      <dsp:spPr>
        <a:xfrm>
          <a:off x="7179790" y="2399760"/>
          <a:ext cx="498425" cy="49842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291936" y="2399760"/>
        <a:ext cx="274133" cy="37506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E5F3E31-9781-B24F-87A9-F98653FBF465}" type="datetimeFigureOut">
              <a:rPr lang="en-US" smtClean="0"/>
              <a:t>2/23/2024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41F4F8C-1785-AC43-97F9-C9301BD933C9}" type="slidenum">
              <a:rPr lang="en-US" smtClean="0"/>
              <a:t>‹#›</a:t>
            </a:fld>
            <a:endParaRPr lang="en-US"/>
          </a:p>
        </p:txBody>
      </p:sp>
    </p:spTree>
    <p:extLst>
      <p:ext uri="{BB962C8B-B14F-4D97-AF65-F5344CB8AC3E}">
        <p14:creationId xmlns:p14="http://schemas.microsoft.com/office/powerpoint/2010/main" val="18184766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amu.bioraft.co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My name is Diana Freas-Lutz. I am the EHS Manager for the Laboratory Safety within Environmental Health &amp; Safety. </a:t>
            </a:r>
          </a:p>
        </p:txBody>
      </p:sp>
      <p:sp>
        <p:nvSpPr>
          <p:cNvPr id="4" name="Slide Number Placeholder 3"/>
          <p:cNvSpPr>
            <a:spLocks noGrp="1"/>
          </p:cNvSpPr>
          <p:nvPr>
            <p:ph type="sldNum" sz="quarter" idx="5"/>
          </p:nvPr>
        </p:nvSpPr>
        <p:spPr/>
        <p:txBody>
          <a:bodyPr/>
          <a:lstStyle/>
          <a:p>
            <a:fld id="{A41F4F8C-1785-AC43-97F9-C9301BD933C9}" type="slidenum">
              <a:rPr lang="en-US" smtClean="0"/>
              <a:t>1</a:t>
            </a:fld>
            <a:endParaRPr lang="en-US"/>
          </a:p>
        </p:txBody>
      </p:sp>
    </p:spTree>
    <p:extLst>
      <p:ext uri="{BB962C8B-B14F-4D97-AF65-F5344CB8AC3E}">
        <p14:creationId xmlns:p14="http://schemas.microsoft.com/office/powerpoint/2010/main" val="1275128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Environmental Health and Safety (EHS) supports and enriches the university’s programs and services that instill safety, health and environmental stewardship. Our website is </a:t>
            </a:r>
            <a:r>
              <a:rPr lang="en-US" u="sng" dirty="0"/>
              <a:t>ehs.tamu.edu</a:t>
            </a:r>
            <a:r>
              <a:rPr lang="en-US" dirty="0"/>
              <a:t>. You may contact lab safety by email at labsafety@tamu.edu. I encourage you to explore the drop down menus on EHS’ webpage for resources to support safety in the laboratory.</a:t>
            </a:r>
          </a:p>
        </p:txBody>
      </p:sp>
      <p:sp>
        <p:nvSpPr>
          <p:cNvPr id="4" name="Slide Number Placeholder 3"/>
          <p:cNvSpPr>
            <a:spLocks noGrp="1"/>
          </p:cNvSpPr>
          <p:nvPr>
            <p:ph type="sldNum" sz="quarter" idx="5"/>
          </p:nvPr>
        </p:nvSpPr>
        <p:spPr/>
        <p:txBody>
          <a:bodyPr/>
          <a:lstStyle/>
          <a:p>
            <a:fld id="{A41F4F8C-1785-AC43-97F9-C9301BD933C9}" type="slidenum">
              <a:rPr lang="en-US" smtClean="0"/>
              <a:t>2</a:t>
            </a:fld>
            <a:endParaRPr lang="en-US"/>
          </a:p>
        </p:txBody>
      </p:sp>
    </p:spTree>
    <p:extLst>
      <p:ext uri="{BB962C8B-B14F-4D97-AF65-F5344CB8AC3E}">
        <p14:creationId xmlns:p14="http://schemas.microsoft.com/office/powerpoint/2010/main" val="620640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 are a new researcher to the University or are moving your existing laboratory to a new space on campus, your lab must be registered with Environmental Health and Safety (EHS). You must request your lab group be created through EHS prior to being able to register your lab.</a:t>
            </a:r>
          </a:p>
          <a:p>
            <a:r>
              <a:rPr lang="en-US" b="1" dirty="0"/>
              <a:t>To register your lab,</a:t>
            </a:r>
            <a:r>
              <a:rPr lang="en-US" dirty="0"/>
              <a:t> go to </a:t>
            </a:r>
            <a:r>
              <a:rPr lang="en-US" dirty="0">
                <a:hlinkClick r:id="rId3"/>
              </a:rPr>
              <a:t>https://tamu.bioraft.com/</a:t>
            </a:r>
            <a:r>
              <a:rPr lang="en-US" dirty="0"/>
              <a:t> and click on the link to enter your Texas A&amp;M University System </a:t>
            </a:r>
            <a:r>
              <a:rPr lang="en-US" b="1" dirty="0"/>
              <a:t>ID and password</a:t>
            </a:r>
            <a:r>
              <a:rPr lang="en-US" dirty="0"/>
              <a:t>. </a:t>
            </a:r>
          </a:p>
          <a:p>
            <a:r>
              <a:rPr lang="en-US" b="1" dirty="0"/>
              <a:t>First time users:</a:t>
            </a:r>
            <a:r>
              <a:rPr lang="en-US" dirty="0"/>
              <a:t> PIs logging in to </a:t>
            </a:r>
            <a:r>
              <a:rPr lang="en-US" dirty="0" err="1"/>
              <a:t>BioRAFT</a:t>
            </a:r>
            <a:r>
              <a:rPr lang="en-US" dirty="0"/>
              <a:t> for the first time will be prompted to complete the General Lab Set-up Wizard.</a:t>
            </a:r>
          </a:p>
          <a:p>
            <a:r>
              <a:rPr lang="en-US" b="1" dirty="0"/>
              <a:t>Returning users:</a:t>
            </a:r>
            <a:r>
              <a:rPr lang="en-US" dirty="0"/>
              <a:t> PIs who have already completed the initial set-up may go to their lab profile within </a:t>
            </a:r>
            <a:r>
              <a:rPr lang="en-US" dirty="0" err="1"/>
              <a:t>BioRAFT</a:t>
            </a:r>
            <a:r>
              <a:rPr lang="en-US" dirty="0"/>
              <a:t> to verify their spaces. </a:t>
            </a:r>
          </a:p>
        </p:txBody>
      </p:sp>
      <p:sp>
        <p:nvSpPr>
          <p:cNvPr id="4" name="Slide Number Placeholder 3"/>
          <p:cNvSpPr>
            <a:spLocks noGrp="1"/>
          </p:cNvSpPr>
          <p:nvPr>
            <p:ph type="sldNum" sz="quarter" idx="5"/>
          </p:nvPr>
        </p:nvSpPr>
        <p:spPr/>
        <p:txBody>
          <a:bodyPr/>
          <a:lstStyle/>
          <a:p>
            <a:fld id="{A41F4F8C-1785-AC43-97F9-C9301BD933C9}" type="slidenum">
              <a:rPr lang="en-US" smtClean="0"/>
              <a:t>3</a:t>
            </a:fld>
            <a:endParaRPr lang="en-US"/>
          </a:p>
        </p:txBody>
      </p:sp>
    </p:spTree>
    <p:extLst>
      <p:ext uri="{BB962C8B-B14F-4D97-AF65-F5344CB8AC3E}">
        <p14:creationId xmlns:p14="http://schemas.microsoft.com/office/powerpoint/2010/main" val="2708497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“For Researchers” tab on the EHS homepage you will see a link for directions on how to set-up your lab and verify lab spaces.  Once you select the link, it will take you to a guidance document for self-registration.</a:t>
            </a:r>
          </a:p>
          <a:p>
            <a:r>
              <a:rPr lang="en-US" dirty="0"/>
              <a:t>Laboratory registration information is used to identify the location of all laboratories and laboratory support facilities, the appropriate contact for each laboratory space, and the hazards in each laboratory. It is also used to determine the appropriate and necessary safety training for all personnel in the laboratory and to facilitate in emergency response preparations.</a:t>
            </a:r>
          </a:p>
        </p:txBody>
      </p:sp>
      <p:sp>
        <p:nvSpPr>
          <p:cNvPr id="4" name="Slide Number Placeholder 3"/>
          <p:cNvSpPr>
            <a:spLocks noGrp="1"/>
          </p:cNvSpPr>
          <p:nvPr>
            <p:ph type="sldNum" sz="quarter" idx="5"/>
          </p:nvPr>
        </p:nvSpPr>
        <p:spPr/>
        <p:txBody>
          <a:bodyPr/>
          <a:lstStyle/>
          <a:p>
            <a:fld id="{A41F4F8C-1785-AC43-97F9-C9301BD933C9}" type="slidenum">
              <a:rPr lang="en-US" smtClean="0"/>
              <a:t>4</a:t>
            </a:fld>
            <a:endParaRPr lang="en-US"/>
          </a:p>
        </p:txBody>
      </p:sp>
    </p:spTree>
    <p:extLst>
      <p:ext uri="{BB962C8B-B14F-4D97-AF65-F5344CB8AC3E}">
        <p14:creationId xmlns:p14="http://schemas.microsoft.com/office/powerpoint/2010/main" val="2217453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laboratory workers (PIs, lab managers, lab supervisors, lab/student workers) must complete the General Laboratory Safety Training offered by Environmental Health and Safety (EHS) before they begin work in a laboratory. After the initial training, it is required every 3 years.</a:t>
            </a:r>
          </a:p>
          <a:p>
            <a:endParaRPr lang="en-US" dirty="0"/>
          </a:p>
          <a:p>
            <a:r>
              <a:rPr lang="en-US" dirty="0"/>
              <a:t>Under the Texas Hazard Communication Act, hazard communication training must be completed prior to assigning any duties that may result in exposure to hazardous chemicals. </a:t>
            </a:r>
          </a:p>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5</a:t>
            </a:fld>
            <a:endParaRPr lang="en-US"/>
          </a:p>
        </p:txBody>
      </p:sp>
    </p:spTree>
    <p:extLst>
      <p:ext uri="{BB962C8B-B14F-4D97-AF65-F5344CB8AC3E}">
        <p14:creationId xmlns:p14="http://schemas.microsoft.com/office/powerpoint/2010/main" val="775501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TRAINTRAQ is where laboratory safety trainings are completed. TRAINTRAQ can be accessed through your SSO login.</a:t>
            </a:r>
          </a:p>
          <a:p>
            <a:endParaRPr lang="en-US" dirty="0"/>
          </a:p>
          <a:p>
            <a:r>
              <a:rPr lang="en-US" dirty="0"/>
              <a:t>Training can also be accessed by selecting “My Training” on your lab profile page and then selecting the training link where you will be redirected to </a:t>
            </a:r>
            <a:r>
              <a:rPr lang="en-US" dirty="0" err="1"/>
              <a:t>TrainTraq</a:t>
            </a:r>
            <a:r>
              <a:rPr lang="en-US" dirty="0"/>
              <a:t>.</a:t>
            </a:r>
          </a:p>
        </p:txBody>
      </p:sp>
      <p:sp>
        <p:nvSpPr>
          <p:cNvPr id="4" name="Slide Number Placeholder 3"/>
          <p:cNvSpPr>
            <a:spLocks noGrp="1"/>
          </p:cNvSpPr>
          <p:nvPr>
            <p:ph type="sldNum" sz="quarter" idx="5"/>
          </p:nvPr>
        </p:nvSpPr>
        <p:spPr/>
        <p:txBody>
          <a:bodyPr/>
          <a:lstStyle/>
          <a:p>
            <a:fld id="{A41F4F8C-1785-AC43-97F9-C9301BD933C9}" type="slidenum">
              <a:rPr lang="en-US" smtClean="0"/>
              <a:t>6</a:t>
            </a:fld>
            <a:endParaRPr lang="en-US"/>
          </a:p>
        </p:txBody>
      </p:sp>
    </p:spTree>
    <p:extLst>
      <p:ext uri="{BB962C8B-B14F-4D97-AF65-F5344CB8AC3E}">
        <p14:creationId xmlns:p14="http://schemas.microsoft.com/office/powerpoint/2010/main" val="1521069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Additionally, </a:t>
            </a:r>
            <a:r>
              <a:rPr lang="en-US" b="1" dirty="0"/>
              <a:t>Work Area Specific </a:t>
            </a:r>
            <a:r>
              <a:rPr lang="en-US" dirty="0"/>
              <a:t>Hazard Communication Training is required. The form to document this training can be found under the section on forms (Hazard Communication Training Record) within the Laboratory Safety webpage.</a:t>
            </a:r>
          </a:p>
          <a:p>
            <a:endParaRPr lang="en-US" dirty="0"/>
          </a:p>
          <a:p>
            <a:r>
              <a:rPr lang="en-US" dirty="0"/>
              <a:t>Supervisors are responsible for the site-specific employee training that includes: </a:t>
            </a:r>
          </a:p>
          <a:p>
            <a:endParaRPr lang="en-US" dirty="0"/>
          </a:p>
          <a:p>
            <a:r>
              <a:rPr lang="en-US" dirty="0"/>
              <a:t>Once the training is completed, the employee and the instructor sign the document and upload it into the Lab Group profile under the Training tab.</a:t>
            </a:r>
          </a:p>
        </p:txBody>
      </p:sp>
      <p:sp>
        <p:nvSpPr>
          <p:cNvPr id="4" name="Slide Number Placeholder 3"/>
          <p:cNvSpPr>
            <a:spLocks noGrp="1"/>
          </p:cNvSpPr>
          <p:nvPr>
            <p:ph type="sldNum" sz="quarter" idx="5"/>
          </p:nvPr>
        </p:nvSpPr>
        <p:spPr/>
        <p:txBody>
          <a:bodyPr/>
          <a:lstStyle/>
          <a:p>
            <a:fld id="{A41F4F8C-1785-AC43-97F9-C9301BD933C9}" type="slidenum">
              <a:rPr lang="en-US" smtClean="0"/>
              <a:t>7</a:t>
            </a:fld>
            <a:endParaRPr lang="en-US"/>
          </a:p>
        </p:txBody>
      </p:sp>
    </p:spTree>
    <p:extLst>
      <p:ext uri="{BB962C8B-B14F-4D97-AF65-F5344CB8AC3E}">
        <p14:creationId xmlns:p14="http://schemas.microsoft.com/office/powerpoint/2010/main" val="259131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begin to talk about “chemicals in the laboratory” are there any questions?</a:t>
            </a:r>
          </a:p>
          <a:p>
            <a:endParaRPr lang="en-US" dirty="0"/>
          </a:p>
          <a:p>
            <a:r>
              <a:rPr lang="en-US" dirty="0"/>
              <a:t>Chemical safety is an important component of laboratory safety. The topics that I am going to cover today are: </a:t>
            </a:r>
          </a:p>
        </p:txBody>
      </p:sp>
      <p:sp>
        <p:nvSpPr>
          <p:cNvPr id="4" name="Slide Number Placeholder 3"/>
          <p:cNvSpPr>
            <a:spLocks noGrp="1"/>
          </p:cNvSpPr>
          <p:nvPr>
            <p:ph type="sldNum" sz="quarter" idx="10"/>
          </p:nvPr>
        </p:nvSpPr>
        <p:spPr/>
        <p:txBody>
          <a:bodyPr/>
          <a:lstStyle/>
          <a:p>
            <a:fld id="{A41F4F8C-1785-AC43-97F9-C9301BD933C9}" type="slidenum">
              <a:rPr lang="en-US" smtClean="0"/>
              <a:t>8</a:t>
            </a:fld>
            <a:endParaRPr lang="en-US"/>
          </a:p>
        </p:txBody>
      </p:sp>
    </p:spTree>
    <p:extLst>
      <p:ext uri="{BB962C8B-B14F-4D97-AF65-F5344CB8AC3E}">
        <p14:creationId xmlns:p14="http://schemas.microsoft.com/office/powerpoint/2010/main" val="868209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purchasing a chemical, a risk assessment using the hierarchy of controls must be used.</a:t>
            </a:r>
          </a:p>
          <a:p>
            <a:endParaRPr lang="en-US" dirty="0"/>
          </a:p>
          <a:p>
            <a:r>
              <a:rPr lang="en-US" dirty="0"/>
              <a:t>A “Hierarchy of Controls” is used to minimize employee exposure to chemical hazards. The control methods at the top are perceived as more protective than those at the bottom. </a:t>
            </a:r>
          </a:p>
          <a:p>
            <a:endParaRPr lang="en-US" dirty="0"/>
          </a:p>
          <a:p>
            <a:r>
              <a:rPr lang="en-US" dirty="0"/>
              <a:t>Eliminating or substitution of the hazard are the most effective control methods; however, it may not always be feasible. </a:t>
            </a:r>
          </a:p>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9</a:t>
            </a:fld>
            <a:endParaRPr lang="en-US"/>
          </a:p>
        </p:txBody>
      </p:sp>
    </p:spTree>
    <p:extLst>
      <p:ext uri="{BB962C8B-B14F-4D97-AF65-F5344CB8AC3E}">
        <p14:creationId xmlns:p14="http://schemas.microsoft.com/office/powerpoint/2010/main" val="3141370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solidFill>
                  <a:srgbClr val="FF0000"/>
                </a:solidFill>
              </a:rPr>
              <a:t>Safety Data Sheets or SDSs are the “user manual” for a chemical. All manufacturers are required to generate a SDS for each chemical that you purchase. SDS must be available for those working in all laboratories. Always refer to the SDS that is specific to the manufacturer and product that you purchase. </a:t>
            </a:r>
          </a:p>
        </p:txBody>
      </p:sp>
      <p:sp>
        <p:nvSpPr>
          <p:cNvPr id="4" name="Slide Number Placeholder 3"/>
          <p:cNvSpPr>
            <a:spLocks noGrp="1"/>
          </p:cNvSpPr>
          <p:nvPr>
            <p:ph type="sldNum" sz="quarter" idx="5"/>
          </p:nvPr>
        </p:nvSpPr>
        <p:spPr/>
        <p:txBody>
          <a:bodyPr/>
          <a:lstStyle/>
          <a:p>
            <a:fld id="{A41F4F8C-1785-AC43-97F9-C9301BD933C9}" type="slidenum">
              <a:rPr lang="en-US" smtClean="0"/>
              <a:t>10</a:t>
            </a:fld>
            <a:endParaRPr lang="en-US"/>
          </a:p>
        </p:txBody>
      </p:sp>
    </p:spTree>
    <p:extLst>
      <p:ext uri="{BB962C8B-B14F-4D97-AF65-F5344CB8AC3E}">
        <p14:creationId xmlns:p14="http://schemas.microsoft.com/office/powerpoint/2010/main" val="642179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solidFill>
                  <a:srgbClr val="FF0000"/>
                </a:solidFill>
              </a:rPr>
              <a:t>The information contained in the SDS is required to be in a consistent, user-friendly, 16-section format. </a:t>
            </a:r>
          </a:p>
          <a:p>
            <a:endParaRPr lang="en-US" b="0" dirty="0">
              <a:solidFill>
                <a:srgbClr val="FF0000"/>
              </a:solidFill>
            </a:endParaRPr>
          </a:p>
          <a:p>
            <a:r>
              <a:rPr lang="en-US" b="0" dirty="0">
                <a:solidFill>
                  <a:srgbClr val="FF0000"/>
                </a:solidFill>
              </a:rPr>
              <a:t>Section 2 - hazards associated with the chemical</a:t>
            </a:r>
          </a:p>
          <a:p>
            <a:endParaRPr lang="en-US" b="0" dirty="0">
              <a:solidFill>
                <a:srgbClr val="FF0000"/>
              </a:solidFill>
            </a:endParaRPr>
          </a:p>
          <a:p>
            <a:r>
              <a:rPr lang="en-US" dirty="0"/>
              <a:t>If the material you are working with requires the use of a respirator, this information will be found in Section 8.</a:t>
            </a:r>
          </a:p>
          <a:p>
            <a:endParaRPr lang="en-US" dirty="0"/>
          </a:p>
          <a:p>
            <a:r>
              <a:rPr lang="en-US" b="0" dirty="0">
                <a:solidFill>
                  <a:srgbClr val="FF0000"/>
                </a:solidFill>
              </a:rPr>
              <a:t>Safety data sheets (SDSs) can be accessed in </a:t>
            </a:r>
            <a:r>
              <a:rPr lang="en-US" b="0" dirty="0" err="1">
                <a:solidFill>
                  <a:srgbClr val="FF0000"/>
                </a:solidFill>
              </a:rPr>
              <a:t>Bioraft</a:t>
            </a:r>
            <a:r>
              <a:rPr lang="en-US" b="0" dirty="0">
                <a:solidFill>
                  <a:srgbClr val="FF0000"/>
                </a:solidFill>
              </a:rPr>
              <a:t> by utilizing the SDS Search feature.</a:t>
            </a:r>
          </a:p>
        </p:txBody>
      </p:sp>
      <p:sp>
        <p:nvSpPr>
          <p:cNvPr id="4" name="Slide Number Placeholder 3"/>
          <p:cNvSpPr>
            <a:spLocks noGrp="1"/>
          </p:cNvSpPr>
          <p:nvPr>
            <p:ph type="sldNum" sz="quarter" idx="5"/>
          </p:nvPr>
        </p:nvSpPr>
        <p:spPr/>
        <p:txBody>
          <a:bodyPr/>
          <a:lstStyle/>
          <a:p>
            <a:fld id="{A41F4F8C-1785-AC43-97F9-C9301BD933C9}" type="slidenum">
              <a:rPr lang="en-US" smtClean="0"/>
              <a:t>11</a:t>
            </a:fld>
            <a:endParaRPr lang="en-US"/>
          </a:p>
        </p:txBody>
      </p:sp>
    </p:spTree>
    <p:extLst>
      <p:ext uri="{BB962C8B-B14F-4D97-AF65-F5344CB8AC3E}">
        <p14:creationId xmlns:p14="http://schemas.microsoft.com/office/powerpoint/2010/main" val="3958817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eliminating a chemical hazard or substituting it with a non-hazardous alternative is not possible, the next most effective method is to prevent exposure by using an engineering control. </a:t>
            </a:r>
          </a:p>
          <a:p>
            <a:endParaRPr lang="en-US" dirty="0"/>
          </a:p>
          <a:p>
            <a:r>
              <a:rPr lang="en-US" dirty="0"/>
              <a:t>Section 8 of the SDS discusses the appropriate engineering controls to use when working with the chemical.</a:t>
            </a:r>
          </a:p>
          <a:p>
            <a:endParaRPr lang="en-US" dirty="0"/>
          </a:p>
          <a:p>
            <a:r>
              <a:rPr lang="en-US" dirty="0"/>
              <a:t>Examples of an engineering control are shown in this slide. A </a:t>
            </a:r>
            <a:r>
              <a:rPr lang="en-US" b="1" dirty="0"/>
              <a:t>chemical fume hood </a:t>
            </a:r>
            <a:r>
              <a:rPr lang="en-US" dirty="0"/>
              <a:t>shown on the left is a ventilated enclosure used to prevent exposure to vapors and gases. An exhaust fan is typically stationed on the roof of the building and pulls air through the duct work connected to the hood and exhausts it into the atmosphere. A chemical fume hood protects the user.</a:t>
            </a:r>
          </a:p>
          <a:p>
            <a:endParaRPr lang="en-US" dirty="0"/>
          </a:p>
          <a:p>
            <a:r>
              <a:rPr lang="en-US" dirty="0"/>
              <a:t>A </a:t>
            </a:r>
            <a:r>
              <a:rPr lang="en-US" b="1" dirty="0"/>
              <a:t>perchloric acid hood </a:t>
            </a:r>
            <a:r>
              <a:rPr lang="en-US" dirty="0"/>
              <a:t>shown in the middle is specific for the use of perchloric acid has the general characteristics of a bench-top hood, but the interior lining is coved and welded seamless stainless steel. In perchloric acid hood non-reactive and corrosion-resistant material is extended all the way through the exhaust system. The hood, duct, and fan has a water wash down system to remove perchlorates and prevent the build-up of potentially explosive perchlorate salts.</a:t>
            </a:r>
          </a:p>
          <a:p>
            <a:endParaRPr lang="en-US" dirty="0"/>
          </a:p>
          <a:p>
            <a:r>
              <a:rPr lang="en-US" dirty="0"/>
              <a:t>A </a:t>
            </a:r>
            <a:r>
              <a:rPr lang="en-US" b="1" dirty="0"/>
              <a:t>biosafety cabinet </a:t>
            </a:r>
            <a:r>
              <a:rPr lang="en-US" dirty="0"/>
              <a:t>shown on the right protects the user, the environment, and the material. Biosafety cabinets have high-efficiency particulate air (HEPA) filters while chemical fume hoods do not.</a:t>
            </a:r>
          </a:p>
        </p:txBody>
      </p:sp>
      <p:sp>
        <p:nvSpPr>
          <p:cNvPr id="4" name="Slide Number Placeholder 3"/>
          <p:cNvSpPr>
            <a:spLocks noGrp="1"/>
          </p:cNvSpPr>
          <p:nvPr>
            <p:ph type="sldNum" sz="quarter" idx="5"/>
          </p:nvPr>
        </p:nvSpPr>
        <p:spPr/>
        <p:txBody>
          <a:bodyPr/>
          <a:lstStyle/>
          <a:p>
            <a:fld id="{A41F4F8C-1785-AC43-97F9-C9301BD933C9}" type="slidenum">
              <a:rPr lang="en-US" smtClean="0"/>
              <a:t>12</a:t>
            </a:fld>
            <a:endParaRPr lang="en-US"/>
          </a:p>
        </p:txBody>
      </p:sp>
    </p:spTree>
    <p:extLst>
      <p:ext uri="{BB962C8B-B14F-4D97-AF65-F5344CB8AC3E}">
        <p14:creationId xmlns:p14="http://schemas.microsoft.com/office/powerpoint/2010/main" val="1021196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Administrative controls </a:t>
            </a:r>
            <a:r>
              <a:rPr lang="en-US" dirty="0"/>
              <a:t>provide protection by changing the way people work. A </a:t>
            </a:r>
            <a:r>
              <a:rPr lang="en-US" b="1" dirty="0"/>
              <a:t>standard operating procedure (SOP) </a:t>
            </a:r>
            <a:r>
              <a:rPr lang="en-US" dirty="0"/>
              <a:t>that advises ordering the minimum amount of certain chemicals needed reduces risk and is an example of an effective administrative control. An </a:t>
            </a:r>
            <a:r>
              <a:rPr lang="en-US" b="1" dirty="0"/>
              <a:t>SOP</a:t>
            </a:r>
            <a:r>
              <a:rPr lang="en-US" dirty="0"/>
              <a:t> is a written document that contains step-by-step instructions on how to perform certain processes. </a:t>
            </a:r>
          </a:p>
        </p:txBody>
      </p:sp>
      <p:sp>
        <p:nvSpPr>
          <p:cNvPr id="4" name="Slide Number Placeholder 3"/>
          <p:cNvSpPr>
            <a:spLocks noGrp="1"/>
          </p:cNvSpPr>
          <p:nvPr>
            <p:ph type="sldNum" sz="quarter" idx="5"/>
          </p:nvPr>
        </p:nvSpPr>
        <p:spPr/>
        <p:txBody>
          <a:bodyPr/>
          <a:lstStyle/>
          <a:p>
            <a:fld id="{A41F4F8C-1785-AC43-97F9-C9301BD933C9}" type="slidenum">
              <a:rPr lang="en-US" smtClean="0"/>
              <a:t>13</a:t>
            </a:fld>
            <a:endParaRPr lang="en-US"/>
          </a:p>
        </p:txBody>
      </p:sp>
    </p:spTree>
    <p:extLst>
      <p:ext uri="{BB962C8B-B14F-4D97-AF65-F5344CB8AC3E}">
        <p14:creationId xmlns:p14="http://schemas.microsoft.com/office/powerpoint/2010/main" val="3547575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method used to protect against chemical hazards is wearing </a:t>
            </a:r>
            <a:r>
              <a:rPr lang="en-US" b="1" dirty="0"/>
              <a:t>personal protective equipment (PPE) </a:t>
            </a:r>
            <a:r>
              <a:rPr lang="en-US" dirty="0"/>
              <a:t>such as gloves, eye protection and respirators. Information on any special requirements for PPE will be found in Section 8 of the SDS.</a:t>
            </a:r>
          </a:p>
          <a:p>
            <a:endParaRPr lang="en-US" dirty="0"/>
          </a:p>
          <a:p>
            <a:r>
              <a:rPr lang="en-US" dirty="0"/>
              <a:t>Note, PPE may be combined with engineering controls. </a:t>
            </a:r>
          </a:p>
          <a:p>
            <a:endParaRPr lang="en-US" dirty="0"/>
          </a:p>
          <a:p>
            <a:r>
              <a:rPr lang="en-US" dirty="0"/>
              <a:t>If an airborne contaminant is so hazardous that a chemical fume hood alone is insufficient to provide adequate protection, a respirator or supplied air can also be used.</a:t>
            </a:r>
          </a:p>
        </p:txBody>
      </p:sp>
      <p:sp>
        <p:nvSpPr>
          <p:cNvPr id="4" name="Slide Number Placeholder 3"/>
          <p:cNvSpPr>
            <a:spLocks noGrp="1"/>
          </p:cNvSpPr>
          <p:nvPr>
            <p:ph type="sldNum" sz="quarter" idx="5"/>
          </p:nvPr>
        </p:nvSpPr>
        <p:spPr/>
        <p:txBody>
          <a:bodyPr/>
          <a:lstStyle/>
          <a:p>
            <a:fld id="{A41F4F8C-1785-AC43-97F9-C9301BD933C9}" type="slidenum">
              <a:rPr lang="en-US" smtClean="0"/>
              <a:t>14</a:t>
            </a:fld>
            <a:endParaRPr lang="en-US"/>
          </a:p>
        </p:txBody>
      </p:sp>
    </p:spTree>
    <p:extLst>
      <p:ext uri="{BB962C8B-B14F-4D97-AF65-F5344CB8AC3E}">
        <p14:creationId xmlns:p14="http://schemas.microsoft.com/office/powerpoint/2010/main" val="1581860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15</a:t>
            </a:fld>
            <a:endParaRPr lang="en-US"/>
          </a:p>
        </p:txBody>
      </p:sp>
    </p:spTree>
    <p:extLst>
      <p:ext uri="{BB962C8B-B14F-4D97-AF65-F5344CB8AC3E}">
        <p14:creationId xmlns:p14="http://schemas.microsoft.com/office/powerpoint/2010/main" val="3651694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16</a:t>
            </a:fld>
            <a:endParaRPr lang="en-US"/>
          </a:p>
        </p:txBody>
      </p:sp>
    </p:spTree>
    <p:extLst>
      <p:ext uri="{BB962C8B-B14F-4D97-AF65-F5344CB8AC3E}">
        <p14:creationId xmlns:p14="http://schemas.microsoft.com/office/powerpoint/2010/main" val="1712998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17</a:t>
            </a:fld>
            <a:endParaRPr lang="en-US"/>
          </a:p>
        </p:txBody>
      </p:sp>
    </p:spTree>
    <p:extLst>
      <p:ext uri="{BB962C8B-B14F-4D97-AF65-F5344CB8AC3E}">
        <p14:creationId xmlns:p14="http://schemas.microsoft.com/office/powerpoint/2010/main" val="2493572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18</a:t>
            </a:fld>
            <a:endParaRPr lang="en-US"/>
          </a:p>
        </p:txBody>
      </p:sp>
    </p:spTree>
    <p:extLst>
      <p:ext uri="{BB962C8B-B14F-4D97-AF65-F5344CB8AC3E}">
        <p14:creationId xmlns:p14="http://schemas.microsoft.com/office/powerpoint/2010/main" val="433331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19</a:t>
            </a:fld>
            <a:endParaRPr lang="en-US"/>
          </a:p>
        </p:txBody>
      </p:sp>
    </p:spTree>
    <p:extLst>
      <p:ext uri="{BB962C8B-B14F-4D97-AF65-F5344CB8AC3E}">
        <p14:creationId xmlns:p14="http://schemas.microsoft.com/office/powerpoint/2010/main" val="14587970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20</a:t>
            </a:fld>
            <a:endParaRPr lang="en-US"/>
          </a:p>
        </p:txBody>
      </p:sp>
    </p:spTree>
    <p:extLst>
      <p:ext uri="{BB962C8B-B14F-4D97-AF65-F5344CB8AC3E}">
        <p14:creationId xmlns:p14="http://schemas.microsoft.com/office/powerpoint/2010/main" val="2855340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21</a:t>
            </a:fld>
            <a:endParaRPr lang="en-US"/>
          </a:p>
        </p:txBody>
      </p:sp>
    </p:spTree>
    <p:extLst>
      <p:ext uri="{BB962C8B-B14F-4D97-AF65-F5344CB8AC3E}">
        <p14:creationId xmlns:p14="http://schemas.microsoft.com/office/powerpoint/2010/main" val="2489526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22</a:t>
            </a:fld>
            <a:endParaRPr lang="en-US"/>
          </a:p>
        </p:txBody>
      </p:sp>
    </p:spTree>
    <p:extLst>
      <p:ext uri="{BB962C8B-B14F-4D97-AF65-F5344CB8AC3E}">
        <p14:creationId xmlns:p14="http://schemas.microsoft.com/office/powerpoint/2010/main" val="7877005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AcademicBdlg.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73844" y="23814"/>
            <a:ext cx="8801737" cy="6515100"/>
          </a:xfrm>
          <a:prstGeom prst="rect">
            <a:avLst/>
          </a:prstGeom>
        </p:spPr>
      </p:pic>
      <p:sp>
        <p:nvSpPr>
          <p:cNvPr id="2" name="Title 1"/>
          <p:cNvSpPr>
            <a:spLocks noGrp="1"/>
          </p:cNvSpPr>
          <p:nvPr>
            <p:ph type="ctrTitle"/>
          </p:nvPr>
        </p:nvSpPr>
        <p:spPr>
          <a:xfrm>
            <a:off x="685800" y="2693988"/>
            <a:ext cx="7772400" cy="1470025"/>
          </a:xfrm>
        </p:spPr>
        <p:txBody>
          <a:bodyPr>
            <a:normAutofit/>
          </a:bodyPr>
          <a:lstStyle>
            <a:lvl1pPr>
              <a:defRPr sz="4200" b="1">
                <a:solidFill>
                  <a:schemeClr val="bg1"/>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1371600" y="4235390"/>
            <a:ext cx="6400800" cy="1189892"/>
          </a:xfrm>
        </p:spPr>
        <p:txBody>
          <a:bodyPr>
            <a:normAutofit/>
          </a:bodyPr>
          <a:lstStyle>
            <a:lvl1pPr marL="0" indent="0" algn="ctr">
              <a:buNone/>
              <a:defRPr sz="2800" i="1">
                <a:solidFill>
                  <a:schemeClr val="bg1"/>
                </a:solidFill>
                <a:latin typeface="Georgia" charset="0"/>
                <a:ea typeface="Georgia" charset="0"/>
                <a:cs typeface="Georgia"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56352"/>
            <a:ext cx="2133600" cy="365125"/>
          </a:xfrm>
        </p:spPr>
        <p:txBody>
          <a:bodyPr/>
          <a:lstStyle/>
          <a:p>
            <a:fld id="{45C4CE51-D15A-BB47-9138-751D578D2580}" type="datetimeFigureOut">
              <a:rPr lang="en-US" smtClean="0"/>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dirty="0"/>
          </a:p>
        </p:txBody>
      </p:sp>
      <p:pic>
        <p:nvPicPr>
          <p:cNvPr id="11" name="Picture 10">
            <a:extLst>
              <a:ext uri="{FF2B5EF4-FFF2-40B4-BE49-F238E27FC236}">
                <a16:creationId xmlns:a16="http://schemas.microsoft.com/office/drawing/2014/main" id="{11FA6777-EEBB-4BDD-B94E-BC6555A55CA8}"/>
              </a:ext>
            </a:extLst>
          </p:cNvPr>
          <p:cNvPicPr>
            <a:picLocks noChangeAspect="1"/>
          </p:cNvPicPr>
          <p:nvPr userDrawn="1"/>
        </p:nvPicPr>
        <p:blipFill>
          <a:blip r:embed="rId4"/>
          <a:stretch>
            <a:fillRect/>
          </a:stretch>
        </p:blipFill>
        <p:spPr>
          <a:xfrm>
            <a:off x="6610331" y="167673"/>
            <a:ext cx="2324138" cy="688957"/>
          </a:xfrm>
          <a:prstGeom prst="rect">
            <a:avLst/>
          </a:prstGeom>
        </p:spPr>
      </p:pic>
    </p:spTree>
    <p:custDataLst>
      <p:tags r:id="rId1"/>
    </p:custDataLst>
    <p:extLst>
      <p:ext uri="{BB962C8B-B14F-4D97-AF65-F5344CB8AC3E}">
        <p14:creationId xmlns:p14="http://schemas.microsoft.com/office/powerpoint/2010/main" val="365166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89039"/>
            <a:ext cx="8229600" cy="1143000"/>
          </a:xfrm>
        </p:spPr>
        <p:txBody>
          <a:bodyPr/>
          <a:lstStyle>
            <a:lvl1pPr algn="l">
              <a:defRPr b="1">
                <a:solidFill>
                  <a:srgbClr val="500000"/>
                </a:solidFill>
                <a:latin typeface="Arial" charset="0"/>
                <a:ea typeface="Arial" charset="0"/>
                <a:cs typeface="Arial" charset="0"/>
              </a:defRPr>
            </a:lvl1pPr>
          </a:lstStyle>
          <a:p>
            <a:r>
              <a:rPr lang="en-US" dirty="0"/>
              <a:t>Click to edit Master title style</a:t>
            </a:r>
          </a:p>
        </p:txBody>
      </p:sp>
      <p:sp>
        <p:nvSpPr>
          <p:cNvPr id="3" name="Content Placeholder 2"/>
          <p:cNvSpPr>
            <a:spLocks noGrp="1"/>
          </p:cNvSpPr>
          <p:nvPr>
            <p:ph idx="1"/>
          </p:nvPr>
        </p:nvSpPr>
        <p:spPr>
          <a:xfrm>
            <a:off x="834188" y="2332039"/>
            <a:ext cx="7852611" cy="3794125"/>
          </a:xfrm>
        </p:spPr>
        <p:txBody>
          <a:bodyPr/>
          <a:lstStyle>
            <a:lvl1pPr marL="0" indent="0">
              <a:buNone/>
              <a:defRPr>
                <a:solidFill>
                  <a:schemeClr val="tx1">
                    <a:lumMod val="50000"/>
                    <a:lumOff val="50000"/>
                  </a:schemeClr>
                </a:solidFill>
                <a:latin typeface="Arial" charset="0"/>
                <a:ea typeface="Arial" charset="0"/>
                <a:cs typeface="Arial" charset="0"/>
              </a:defRPr>
            </a:lvl1pPr>
            <a:lvl2pPr marL="457200" indent="0">
              <a:buNone/>
              <a:defRPr>
                <a:solidFill>
                  <a:schemeClr val="tx1">
                    <a:lumMod val="50000"/>
                    <a:lumOff val="50000"/>
                  </a:schemeClr>
                </a:solidFill>
                <a:latin typeface="Arial" charset="0"/>
                <a:ea typeface="Arial" charset="0"/>
                <a:cs typeface="Arial" charset="0"/>
              </a:defRPr>
            </a:lvl2pPr>
            <a:lvl3pPr marL="914400" indent="0">
              <a:buNone/>
              <a:defRPr>
                <a:solidFill>
                  <a:schemeClr val="tx1">
                    <a:lumMod val="50000"/>
                    <a:lumOff val="50000"/>
                  </a:schemeClr>
                </a:solidFill>
                <a:latin typeface="Arial" charset="0"/>
                <a:ea typeface="Arial" charset="0"/>
                <a:cs typeface="Arial" charset="0"/>
              </a:defRPr>
            </a:lvl3pPr>
            <a:lvl4pPr marL="1371600" indent="0">
              <a:buNone/>
              <a:defRPr>
                <a:solidFill>
                  <a:schemeClr val="tx1">
                    <a:lumMod val="50000"/>
                    <a:lumOff val="50000"/>
                  </a:schemeClr>
                </a:solidFill>
                <a:latin typeface="Arial" charset="0"/>
                <a:ea typeface="Arial" charset="0"/>
                <a:cs typeface="Arial" charset="0"/>
              </a:defRPr>
            </a:lvl4pPr>
            <a:lvl5pPr marL="1828800" indent="0">
              <a:buNone/>
              <a:defRPr>
                <a:solidFill>
                  <a:schemeClr val="tx1">
                    <a:lumMod val="50000"/>
                    <a:lumOff val="50000"/>
                  </a:schemeClr>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C4CE51-D15A-BB47-9138-751D578D2580}" type="datetimeFigureOut">
              <a:rPr lang="en-US" smtClean="0"/>
              <a:t>2/23/2024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spTree>
    <p:custDataLst>
      <p:tags r:id="rId1"/>
    </p:custDataLst>
    <p:extLst>
      <p:ext uri="{BB962C8B-B14F-4D97-AF65-F5344CB8AC3E}">
        <p14:creationId xmlns:p14="http://schemas.microsoft.com/office/powerpoint/2010/main" val="575279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C4CE51-D15A-BB47-9138-751D578D2580}" type="datetimeFigureOut">
              <a:rPr lang="en-US" smtClean="0"/>
              <a:t>2/23/2024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spTree>
    <p:custDataLst>
      <p:tags r:id="rId1"/>
    </p:custDataLst>
    <p:extLst>
      <p:ext uri="{BB962C8B-B14F-4D97-AF65-F5344CB8AC3E}">
        <p14:creationId xmlns:p14="http://schemas.microsoft.com/office/powerpoint/2010/main" val="3340691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054767"/>
            <a:ext cx="8229600" cy="1143000"/>
          </a:xfrm>
        </p:spPr>
        <p:txBody>
          <a:bodyPr/>
          <a:lstStyle/>
          <a:p>
            <a:r>
              <a:rPr lang="en-US" dirty="0"/>
              <a:t>Click to edit Master title style</a:t>
            </a:r>
          </a:p>
        </p:txBody>
      </p:sp>
      <p:sp>
        <p:nvSpPr>
          <p:cNvPr id="3" name="Content Placeholder 2"/>
          <p:cNvSpPr>
            <a:spLocks noGrp="1"/>
          </p:cNvSpPr>
          <p:nvPr>
            <p:ph sz="half" idx="1"/>
          </p:nvPr>
        </p:nvSpPr>
        <p:spPr>
          <a:xfrm>
            <a:off x="457200" y="2294021"/>
            <a:ext cx="4038600" cy="383214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2294021"/>
            <a:ext cx="4038600" cy="383214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C4CE51-D15A-BB47-9138-751D578D2580}" type="datetimeFigureOut">
              <a:rPr lang="en-US" smtClean="0"/>
              <a:t>2/23/2024</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custDataLst>
      <p:tags r:id="rId1"/>
    </p:custDataLst>
    <p:extLst>
      <p:ext uri="{BB962C8B-B14F-4D97-AF65-F5344CB8AC3E}">
        <p14:creationId xmlns:p14="http://schemas.microsoft.com/office/powerpoint/2010/main" val="1329559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66704"/>
            <a:ext cx="82296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2307097"/>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946860"/>
            <a:ext cx="4040188" cy="31793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2307097"/>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33" y="2946860"/>
            <a:ext cx="4041775" cy="31793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5C4CE51-D15A-BB47-9138-751D578D2580}" type="datetimeFigureOut">
              <a:rPr lang="en-US" smtClean="0"/>
              <a:t>2/23/2024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8FB8FF-E84C-EC49-87A9-5C830135652C}" type="slidenum">
              <a:rPr lang="en-US" smtClean="0"/>
              <a:t>‹#›</a:t>
            </a:fld>
            <a:endParaRPr lang="en-US"/>
          </a:p>
        </p:txBody>
      </p:sp>
    </p:spTree>
    <p:custDataLst>
      <p:tags r:id="rId1"/>
    </p:custDataLst>
    <p:extLst>
      <p:ext uri="{BB962C8B-B14F-4D97-AF65-F5344CB8AC3E}">
        <p14:creationId xmlns:p14="http://schemas.microsoft.com/office/powerpoint/2010/main" val="2030572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PSCwall.psd"/>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47342" y="152400"/>
            <a:ext cx="8826412" cy="6558644"/>
          </a:xfrm>
          <a:prstGeom prst="rect">
            <a:avLst/>
          </a:prstGeom>
        </p:spPr>
      </p:pic>
      <p:sp>
        <p:nvSpPr>
          <p:cNvPr id="3" name="Date Placeholder 2"/>
          <p:cNvSpPr>
            <a:spLocks noGrp="1"/>
          </p:cNvSpPr>
          <p:nvPr>
            <p:ph type="dt" sz="half" idx="10"/>
          </p:nvPr>
        </p:nvSpPr>
        <p:spPr/>
        <p:txBody>
          <a:bodyPr/>
          <a:lstStyle/>
          <a:p>
            <a:fld id="{45C4CE51-D15A-BB47-9138-751D578D2580}" type="datetimeFigureOut">
              <a:rPr lang="en-US" smtClean="0"/>
              <a:t>2/23/2024</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8FB8FF-E84C-EC49-87A9-5C830135652C}" type="slidenum">
              <a:rPr lang="en-US" smtClean="0"/>
              <a:t>‹#›</a:t>
            </a:fld>
            <a:endParaRPr lang="en-US"/>
          </a:p>
        </p:txBody>
      </p:sp>
      <p:sp>
        <p:nvSpPr>
          <p:cNvPr id="7" name="Rectangle 6"/>
          <p:cNvSpPr/>
          <p:nvPr userDrawn="1"/>
        </p:nvSpPr>
        <p:spPr>
          <a:xfrm>
            <a:off x="986407" y="2180070"/>
            <a:ext cx="7148285" cy="252790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4"/>
          <a:stretch>
            <a:fillRect/>
          </a:stretch>
        </p:blipFill>
        <p:spPr>
          <a:xfrm>
            <a:off x="3685522" y="2143721"/>
            <a:ext cx="1750051" cy="728801"/>
          </a:xfrm>
          <a:prstGeom prst="rect">
            <a:avLst/>
          </a:prstGeom>
        </p:spPr>
      </p:pic>
      <p:sp>
        <p:nvSpPr>
          <p:cNvPr id="2" name="Title 1"/>
          <p:cNvSpPr>
            <a:spLocks noGrp="1"/>
          </p:cNvSpPr>
          <p:nvPr>
            <p:ph type="title"/>
          </p:nvPr>
        </p:nvSpPr>
        <p:spPr>
          <a:xfrm>
            <a:off x="1524000" y="2872522"/>
            <a:ext cx="6096000" cy="1143000"/>
          </a:xfrm>
        </p:spPr>
        <p:txBody>
          <a:bodyPr>
            <a:normAutofit/>
          </a:bodyPr>
          <a:lstStyle>
            <a:lvl1pPr>
              <a:defRPr sz="2800" b="1">
                <a:solidFill>
                  <a:srgbClr val="500000"/>
                </a:solidFill>
                <a:latin typeface="Arial" charset="0"/>
                <a:ea typeface="Arial" charset="0"/>
                <a:cs typeface="Arial" charset="0"/>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1715426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cademicBdlg.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65893" y="171451"/>
            <a:ext cx="8801737" cy="6515100"/>
          </a:xfrm>
          <a:prstGeom prst="rect">
            <a:avLst/>
          </a:prstGeom>
        </p:spPr>
      </p:pic>
      <p:sp>
        <p:nvSpPr>
          <p:cNvPr id="2" name="Date Placeholder 1"/>
          <p:cNvSpPr>
            <a:spLocks noGrp="1"/>
          </p:cNvSpPr>
          <p:nvPr>
            <p:ph type="dt" sz="half" idx="10"/>
          </p:nvPr>
        </p:nvSpPr>
        <p:spPr/>
        <p:txBody>
          <a:bodyPr/>
          <a:lstStyle/>
          <a:p>
            <a:fld id="{45C4CE51-D15A-BB47-9138-751D578D2580}" type="datetimeFigureOut">
              <a:rPr lang="en-US" smtClean="0"/>
              <a:t>2/23/2024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88FB8FF-E84C-EC49-87A9-5C830135652C}" type="slidenum">
              <a:rPr lang="en-US" smtClean="0"/>
              <a:t>‹#›</a:t>
            </a:fld>
            <a:endParaRPr lang="en-US"/>
          </a:p>
        </p:txBody>
      </p:sp>
      <p:pic>
        <p:nvPicPr>
          <p:cNvPr id="9" name="Picture 8">
            <a:extLst>
              <a:ext uri="{FF2B5EF4-FFF2-40B4-BE49-F238E27FC236}">
                <a16:creationId xmlns:a16="http://schemas.microsoft.com/office/drawing/2014/main" id="{26790639-6B4D-4027-A379-17E425D1408B}"/>
              </a:ext>
            </a:extLst>
          </p:cNvPr>
          <p:cNvPicPr>
            <a:picLocks noChangeAspect="1"/>
          </p:cNvPicPr>
          <p:nvPr userDrawn="1"/>
        </p:nvPicPr>
        <p:blipFill>
          <a:blip r:embed="rId4"/>
          <a:stretch>
            <a:fillRect/>
          </a:stretch>
        </p:blipFill>
        <p:spPr>
          <a:xfrm>
            <a:off x="6704681" y="321684"/>
            <a:ext cx="2262949" cy="700755"/>
          </a:xfrm>
          <a:prstGeom prst="rect">
            <a:avLst/>
          </a:prstGeom>
        </p:spPr>
      </p:pic>
    </p:spTree>
    <p:custDataLst>
      <p:tags r:id="rId1"/>
    </p:custDataLst>
    <p:extLst>
      <p:ext uri="{BB962C8B-B14F-4D97-AF65-F5344CB8AC3E}">
        <p14:creationId xmlns:p14="http://schemas.microsoft.com/office/powerpoint/2010/main" val="182117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1171074"/>
            <a:ext cx="3008313" cy="1162051"/>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1171074"/>
            <a:ext cx="5111750" cy="495509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8" y="2406316"/>
            <a:ext cx="3008313" cy="37198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C4CE51-D15A-BB47-9138-751D578D2580}" type="datetimeFigureOut">
              <a:rPr lang="en-US" smtClean="0"/>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custDataLst>
      <p:tags r:id="rId1"/>
    </p:custDataLst>
    <p:extLst>
      <p:ext uri="{BB962C8B-B14F-4D97-AF65-F5344CB8AC3E}">
        <p14:creationId xmlns:p14="http://schemas.microsoft.com/office/powerpoint/2010/main" val="457060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1106905"/>
            <a:ext cx="5486400" cy="362067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42"/>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C4CE51-D15A-BB47-9138-751D578D2580}" type="datetimeFigureOut">
              <a:rPr lang="en-US" smtClean="0"/>
              <a:t>2/23/2024</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custDataLst>
      <p:tags r:id="rId1"/>
    </p:custDataLst>
    <p:extLst>
      <p:ext uri="{BB962C8B-B14F-4D97-AF65-F5344CB8AC3E}">
        <p14:creationId xmlns:p14="http://schemas.microsoft.com/office/powerpoint/2010/main" val="8555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79834"/>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2122834"/>
            <a:ext cx="8229600" cy="40033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45C4CE51-D15A-BB47-9138-751D578D2580}" type="datetimeFigureOut">
              <a:rPr lang="en-US" smtClean="0"/>
              <a:pPr/>
              <a:t>2/23/2024</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788FB8FF-E84C-EC49-87A9-5C830135652C}" type="slidenum">
              <a:rPr lang="en-US" smtClean="0"/>
              <a:pPr/>
              <a:t>‹#›</a:t>
            </a:fld>
            <a:endParaRPr lang="en-US" dirty="0"/>
          </a:p>
        </p:txBody>
      </p:sp>
      <p:grpSp>
        <p:nvGrpSpPr>
          <p:cNvPr id="9" name="Group 8">
            <a:extLst>
              <a:ext uri="{FF2B5EF4-FFF2-40B4-BE49-F238E27FC236}">
                <a16:creationId xmlns:a16="http://schemas.microsoft.com/office/drawing/2014/main" id="{EEA92D26-CFC2-42BF-8920-9E31F97965DB}"/>
              </a:ext>
            </a:extLst>
          </p:cNvPr>
          <p:cNvGrpSpPr/>
          <p:nvPr userDrawn="1"/>
        </p:nvGrpSpPr>
        <p:grpSpPr>
          <a:xfrm>
            <a:off x="226071" y="293453"/>
            <a:ext cx="8697402" cy="683072"/>
            <a:chOff x="226071" y="293453"/>
            <a:chExt cx="8697402" cy="683072"/>
          </a:xfrm>
        </p:grpSpPr>
        <p:grpSp>
          <p:nvGrpSpPr>
            <p:cNvPr id="10" name="Group 9">
              <a:extLst>
                <a:ext uri="{FF2B5EF4-FFF2-40B4-BE49-F238E27FC236}">
                  <a16:creationId xmlns:a16="http://schemas.microsoft.com/office/drawing/2014/main" id="{D10B324D-A5E4-47CA-A30B-966AE574A064}"/>
                </a:ext>
              </a:extLst>
            </p:cNvPr>
            <p:cNvGrpSpPr/>
            <p:nvPr userDrawn="1"/>
          </p:nvGrpSpPr>
          <p:grpSpPr>
            <a:xfrm>
              <a:off x="226071" y="293454"/>
              <a:ext cx="8697402" cy="667564"/>
              <a:chOff x="226071" y="293454"/>
              <a:chExt cx="8697402" cy="667564"/>
            </a:xfrm>
          </p:grpSpPr>
          <p:pic>
            <p:nvPicPr>
              <p:cNvPr id="12" name="Picture 11">
                <a:extLst>
                  <a:ext uri="{FF2B5EF4-FFF2-40B4-BE49-F238E27FC236}">
                    <a16:creationId xmlns:a16="http://schemas.microsoft.com/office/drawing/2014/main" id="{3BC2BA81-7625-4901-9F5D-41AED43202C0}"/>
                  </a:ext>
                </a:extLst>
              </p:cNvPr>
              <p:cNvPicPr>
                <a:picLocks noChangeAspect="1"/>
              </p:cNvPicPr>
              <p:nvPr userDrawn="1"/>
            </p:nvPicPr>
            <p:blipFill>
              <a:blip r:embed="rId12"/>
              <a:stretch>
                <a:fillRect/>
              </a:stretch>
            </p:blipFill>
            <p:spPr>
              <a:xfrm>
                <a:off x="226071" y="293455"/>
                <a:ext cx="8697402" cy="667563"/>
              </a:xfrm>
              <a:prstGeom prst="rect">
                <a:avLst/>
              </a:prstGeom>
            </p:spPr>
          </p:pic>
          <p:pic>
            <p:nvPicPr>
              <p:cNvPr id="13" name="Picture 12">
                <a:extLst>
                  <a:ext uri="{FF2B5EF4-FFF2-40B4-BE49-F238E27FC236}">
                    <a16:creationId xmlns:a16="http://schemas.microsoft.com/office/drawing/2014/main" id="{C2DD4103-00DA-4FE2-8407-C16C82ECA9A9}"/>
                  </a:ext>
                </a:extLst>
              </p:cNvPr>
              <p:cNvPicPr>
                <a:picLocks noChangeAspect="1"/>
              </p:cNvPicPr>
              <p:nvPr userDrawn="1"/>
            </p:nvPicPr>
            <p:blipFill rotWithShape="1">
              <a:blip r:embed="rId12"/>
              <a:srcRect r="34204"/>
              <a:stretch/>
            </p:blipFill>
            <p:spPr>
              <a:xfrm>
                <a:off x="3195375" y="293454"/>
                <a:ext cx="5722554" cy="667563"/>
              </a:xfrm>
              <a:prstGeom prst="rect">
                <a:avLst/>
              </a:prstGeom>
            </p:spPr>
          </p:pic>
        </p:grpSp>
        <p:pic>
          <p:nvPicPr>
            <p:cNvPr id="11" name="Picture 10">
              <a:extLst>
                <a:ext uri="{FF2B5EF4-FFF2-40B4-BE49-F238E27FC236}">
                  <a16:creationId xmlns:a16="http://schemas.microsoft.com/office/drawing/2014/main" id="{48935458-4634-4793-8876-C08EEF42DC60}"/>
                </a:ext>
              </a:extLst>
            </p:cNvPr>
            <p:cNvPicPr>
              <a:picLocks noChangeAspect="1"/>
            </p:cNvPicPr>
            <p:nvPr userDrawn="1"/>
          </p:nvPicPr>
          <p:blipFill>
            <a:blip r:embed="rId13"/>
            <a:stretch>
              <a:fillRect/>
            </a:stretch>
          </p:blipFill>
          <p:spPr>
            <a:xfrm>
              <a:off x="6467856" y="293453"/>
              <a:ext cx="2304288" cy="683072"/>
            </a:xfrm>
            <a:prstGeom prst="rect">
              <a:avLst/>
            </a:prstGeom>
          </p:spPr>
        </p:pic>
      </p:grpSp>
    </p:spTree>
    <p:custDataLst>
      <p:tags r:id="rId11"/>
    </p:custDataLst>
    <p:extLst>
      <p:ext uri="{BB962C8B-B14F-4D97-AF65-F5344CB8AC3E}">
        <p14:creationId xmlns:p14="http://schemas.microsoft.com/office/powerpoint/2010/main" val="3702668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comments" Target="../comments/commen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hyperlink" Target="mailto:labsafety@tam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7597"/>
            <a:ext cx="7772400" cy="1797295"/>
          </a:xfrm>
        </p:spPr>
        <p:txBody>
          <a:bodyPr>
            <a:normAutofit fontScale="90000"/>
          </a:bodyPr>
          <a:lstStyle/>
          <a:p>
            <a:r>
              <a:rPr lang="en-US" dirty="0"/>
              <a:t>CHEMICAL SAFETY</a:t>
            </a:r>
            <a:br>
              <a:rPr lang="en-US" dirty="0"/>
            </a:br>
            <a:r>
              <a:rPr lang="en-US" dirty="0"/>
              <a:t>and</a:t>
            </a:r>
            <a:br>
              <a:rPr lang="en-US" dirty="0"/>
            </a:br>
            <a:r>
              <a:rPr lang="en-US" dirty="0"/>
              <a:t>Incident Reporting</a:t>
            </a:r>
          </a:p>
        </p:txBody>
      </p:sp>
      <p:sp>
        <p:nvSpPr>
          <p:cNvPr id="3" name="Subtitle 2"/>
          <p:cNvSpPr>
            <a:spLocks noGrp="1"/>
          </p:cNvSpPr>
          <p:nvPr>
            <p:ph type="subTitle" idx="1"/>
          </p:nvPr>
        </p:nvSpPr>
        <p:spPr/>
        <p:txBody>
          <a:bodyPr/>
          <a:lstStyle/>
          <a:p>
            <a:r>
              <a:rPr lang="en-US" dirty="0"/>
              <a:t>Diana Freas-Lutz</a:t>
            </a:r>
          </a:p>
        </p:txBody>
      </p:sp>
      <p:cxnSp>
        <p:nvCxnSpPr>
          <p:cNvPr id="5" name="Straight Connector 4"/>
          <p:cNvCxnSpPr/>
          <p:nvPr/>
        </p:nvCxnSpPr>
        <p:spPr>
          <a:xfrm>
            <a:off x="2558716" y="3859215"/>
            <a:ext cx="4026569" cy="0"/>
          </a:xfrm>
          <a:prstGeom prst="line">
            <a:avLst/>
          </a:prstGeom>
          <a:ln w="9525">
            <a:solidFill>
              <a:srgbClr val="FF0000"/>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35469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E74D03-E9F1-4307-800E-49BA93EA0241}"/>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ehs.tamu.edu</a:t>
            </a:r>
          </a:p>
        </p:txBody>
      </p:sp>
      <p:pic>
        <p:nvPicPr>
          <p:cNvPr id="9" name="Picture 8">
            <a:extLst>
              <a:ext uri="{FF2B5EF4-FFF2-40B4-BE49-F238E27FC236}">
                <a16:creationId xmlns:a16="http://schemas.microsoft.com/office/drawing/2014/main" id="{1AD1CE41-5695-46A0-AC05-E59CD385641F}"/>
              </a:ext>
            </a:extLst>
          </p:cNvPr>
          <p:cNvPicPr>
            <a:picLocks noChangeAspect="1"/>
          </p:cNvPicPr>
          <p:nvPr/>
        </p:nvPicPr>
        <p:blipFill>
          <a:blip r:embed="rId4"/>
          <a:stretch>
            <a:fillRect/>
          </a:stretch>
        </p:blipFill>
        <p:spPr>
          <a:xfrm>
            <a:off x="148330" y="1377411"/>
            <a:ext cx="8847339" cy="4309405"/>
          </a:xfrm>
          <a:prstGeom prst="rect">
            <a:avLst/>
          </a:prstGeom>
        </p:spPr>
      </p:pic>
      <p:sp>
        <p:nvSpPr>
          <p:cNvPr id="13" name="Content Placeholder 2">
            <a:extLst>
              <a:ext uri="{FF2B5EF4-FFF2-40B4-BE49-F238E27FC236}">
                <a16:creationId xmlns:a16="http://schemas.microsoft.com/office/drawing/2014/main" id="{389499FC-7E52-4671-8154-4226BFDFAC42}"/>
              </a:ext>
            </a:extLst>
          </p:cNvPr>
          <p:cNvSpPr>
            <a:spLocks noGrp="1"/>
          </p:cNvSpPr>
          <p:nvPr>
            <p:ph idx="1"/>
          </p:nvPr>
        </p:nvSpPr>
        <p:spPr>
          <a:xfrm>
            <a:off x="2533585" y="6076618"/>
            <a:ext cx="4076830" cy="677862"/>
          </a:xfrm>
        </p:spPr>
        <p:txBody>
          <a:bodyPr/>
          <a:lstStyle/>
          <a:p>
            <a:r>
              <a:rPr lang="en-US" sz="2800" dirty="0">
                <a:solidFill>
                  <a:schemeClr val="accent2">
                    <a:lumMod val="75000"/>
                  </a:schemeClr>
                </a:solidFill>
              </a:rPr>
              <a:t> labsafety@tamu.edu </a:t>
            </a:r>
            <a:endParaRPr lang="en-US" sz="1400" dirty="0">
              <a:solidFill>
                <a:schemeClr val="accent2">
                  <a:lumMod val="75000"/>
                </a:schemeClr>
              </a:solidFill>
            </a:endParaRPr>
          </a:p>
        </p:txBody>
      </p:sp>
    </p:spTree>
    <p:custDataLst>
      <p:tags r:id="rId1"/>
    </p:custDataLst>
    <p:extLst>
      <p:ext uri="{BB962C8B-B14F-4D97-AF65-F5344CB8AC3E}">
        <p14:creationId xmlns:p14="http://schemas.microsoft.com/office/powerpoint/2010/main" val="1515111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E74D03-E9F1-4307-800E-49BA93EA0241}"/>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Lab Registration</a:t>
            </a:r>
          </a:p>
        </p:txBody>
      </p:sp>
      <p:sp>
        <p:nvSpPr>
          <p:cNvPr id="10" name="Content Placeholder 2">
            <a:extLst>
              <a:ext uri="{FF2B5EF4-FFF2-40B4-BE49-F238E27FC236}">
                <a16:creationId xmlns:a16="http://schemas.microsoft.com/office/drawing/2014/main" id="{40C7940E-BE6A-426D-B539-6E8E0B023CF7}"/>
              </a:ext>
            </a:extLst>
          </p:cNvPr>
          <p:cNvSpPr>
            <a:spLocks noGrp="1"/>
          </p:cNvSpPr>
          <p:nvPr>
            <p:ph idx="1"/>
          </p:nvPr>
        </p:nvSpPr>
        <p:spPr>
          <a:xfrm>
            <a:off x="2533585" y="6076618"/>
            <a:ext cx="4076830" cy="677862"/>
          </a:xfrm>
        </p:spPr>
        <p:txBody>
          <a:bodyPr/>
          <a:lstStyle/>
          <a:p>
            <a:r>
              <a:rPr lang="en-US" sz="2800" dirty="0">
                <a:solidFill>
                  <a:schemeClr val="accent2">
                    <a:lumMod val="75000"/>
                  </a:schemeClr>
                </a:solidFill>
              </a:rPr>
              <a:t>https://tamu.bioraft.com/</a:t>
            </a:r>
          </a:p>
          <a:p>
            <a:endParaRPr lang="en-US" sz="1400" dirty="0">
              <a:solidFill>
                <a:schemeClr val="accent2">
                  <a:lumMod val="75000"/>
                </a:schemeClr>
              </a:solidFill>
            </a:endParaRPr>
          </a:p>
        </p:txBody>
      </p:sp>
      <p:pic>
        <p:nvPicPr>
          <p:cNvPr id="8" name="Picture 7">
            <a:extLst>
              <a:ext uri="{FF2B5EF4-FFF2-40B4-BE49-F238E27FC236}">
                <a16:creationId xmlns:a16="http://schemas.microsoft.com/office/drawing/2014/main" id="{BABBAEFD-6F9D-4309-B721-5C0543497222}"/>
              </a:ext>
            </a:extLst>
          </p:cNvPr>
          <p:cNvPicPr>
            <a:picLocks noChangeAspect="1"/>
          </p:cNvPicPr>
          <p:nvPr/>
        </p:nvPicPr>
        <p:blipFill>
          <a:blip r:embed="rId4"/>
          <a:stretch>
            <a:fillRect/>
          </a:stretch>
        </p:blipFill>
        <p:spPr>
          <a:xfrm>
            <a:off x="1088623" y="1144024"/>
            <a:ext cx="6966755" cy="4954534"/>
          </a:xfrm>
          <a:prstGeom prst="rect">
            <a:avLst/>
          </a:prstGeom>
        </p:spPr>
      </p:pic>
    </p:spTree>
    <p:custDataLst>
      <p:tags r:id="rId1"/>
    </p:custDataLst>
    <p:extLst>
      <p:ext uri="{BB962C8B-B14F-4D97-AF65-F5344CB8AC3E}">
        <p14:creationId xmlns:p14="http://schemas.microsoft.com/office/powerpoint/2010/main" val="1616708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E74D03-E9F1-4307-800E-49BA93EA0241}"/>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Lab Registration</a:t>
            </a:r>
          </a:p>
        </p:txBody>
      </p:sp>
      <p:pic>
        <p:nvPicPr>
          <p:cNvPr id="4" name="Picture 3">
            <a:extLst>
              <a:ext uri="{FF2B5EF4-FFF2-40B4-BE49-F238E27FC236}">
                <a16:creationId xmlns:a16="http://schemas.microsoft.com/office/drawing/2014/main" id="{59D162D2-2EE9-4749-B17A-130C667E7AEA}"/>
              </a:ext>
            </a:extLst>
          </p:cNvPr>
          <p:cNvPicPr>
            <a:picLocks noChangeAspect="1"/>
          </p:cNvPicPr>
          <p:nvPr/>
        </p:nvPicPr>
        <p:blipFill>
          <a:blip r:embed="rId4"/>
          <a:stretch>
            <a:fillRect/>
          </a:stretch>
        </p:blipFill>
        <p:spPr>
          <a:xfrm>
            <a:off x="2136666" y="994013"/>
            <a:ext cx="4870668" cy="2054513"/>
          </a:xfrm>
          <a:prstGeom prst="rect">
            <a:avLst/>
          </a:prstGeom>
        </p:spPr>
      </p:pic>
      <p:sp>
        <p:nvSpPr>
          <p:cNvPr id="6" name="Content Placeholder 2">
            <a:extLst>
              <a:ext uri="{FF2B5EF4-FFF2-40B4-BE49-F238E27FC236}">
                <a16:creationId xmlns:a16="http://schemas.microsoft.com/office/drawing/2014/main" id="{7032AA12-78AF-4A43-AA25-0DE9E8655855}"/>
              </a:ext>
            </a:extLst>
          </p:cNvPr>
          <p:cNvSpPr>
            <a:spLocks noGrp="1"/>
          </p:cNvSpPr>
          <p:nvPr>
            <p:ph idx="1"/>
          </p:nvPr>
        </p:nvSpPr>
        <p:spPr>
          <a:xfrm>
            <a:off x="257174" y="3089209"/>
            <a:ext cx="8668462" cy="2970397"/>
          </a:xfrm>
        </p:spPr>
        <p:txBody>
          <a:bodyPr>
            <a:normAutofit fontScale="92500" lnSpcReduction="10000"/>
          </a:bodyPr>
          <a:lstStyle/>
          <a:p>
            <a:pPr marL="457200" indent="-457200">
              <a:buFont typeface="Wingdings" panose="05000000000000000000" pitchFamily="2" charset="2"/>
              <a:buChar char="Ø"/>
            </a:pPr>
            <a:r>
              <a:rPr lang="en-US" sz="2800" dirty="0">
                <a:solidFill>
                  <a:schemeClr val="accent2">
                    <a:lumMod val="75000"/>
                  </a:schemeClr>
                </a:solidFill>
              </a:rPr>
              <a:t>“For Researchers” tab – link for guidance document on how to set up lab and verify lab spaces</a:t>
            </a:r>
          </a:p>
          <a:p>
            <a:endParaRPr lang="en-US" sz="2800" dirty="0">
              <a:solidFill>
                <a:schemeClr val="accent2">
                  <a:lumMod val="75000"/>
                </a:schemeClr>
              </a:solidFill>
            </a:endParaRPr>
          </a:p>
          <a:p>
            <a:pPr marL="457200" indent="-457200">
              <a:buFont typeface="Wingdings" panose="05000000000000000000" pitchFamily="2" charset="2"/>
              <a:buChar char="Ø"/>
            </a:pPr>
            <a:r>
              <a:rPr lang="en-US" sz="2800" dirty="0">
                <a:solidFill>
                  <a:schemeClr val="accent2">
                    <a:lumMod val="75000"/>
                  </a:schemeClr>
                </a:solidFill>
              </a:rPr>
              <a:t>Lab registration used </a:t>
            </a:r>
          </a:p>
          <a:p>
            <a:pPr marL="1371600" lvl="2" indent="-457200">
              <a:buFont typeface="Wingdings" panose="05000000000000000000" pitchFamily="2" charset="2"/>
              <a:buChar char="v"/>
            </a:pPr>
            <a:r>
              <a:rPr lang="en-US" sz="2000" dirty="0">
                <a:solidFill>
                  <a:schemeClr val="accent2">
                    <a:lumMod val="75000"/>
                  </a:schemeClr>
                </a:solidFill>
              </a:rPr>
              <a:t>to identify location, contact information, members, hazards of lab spaces</a:t>
            </a:r>
          </a:p>
          <a:p>
            <a:pPr marL="1371600" lvl="2" indent="-457200">
              <a:buFont typeface="Wingdings" panose="05000000000000000000" pitchFamily="2" charset="2"/>
              <a:buChar char="v"/>
            </a:pPr>
            <a:r>
              <a:rPr lang="en-US" sz="2000" dirty="0">
                <a:solidFill>
                  <a:schemeClr val="accent2">
                    <a:lumMod val="75000"/>
                  </a:schemeClr>
                </a:solidFill>
              </a:rPr>
              <a:t>to determine safety training for all members</a:t>
            </a:r>
          </a:p>
          <a:p>
            <a:pPr marL="1371600" lvl="2" indent="-457200">
              <a:buFont typeface="Wingdings" panose="05000000000000000000" pitchFamily="2" charset="2"/>
              <a:buChar char="v"/>
            </a:pPr>
            <a:r>
              <a:rPr lang="en-US" sz="2000" dirty="0">
                <a:solidFill>
                  <a:schemeClr val="accent2">
                    <a:lumMod val="75000"/>
                  </a:schemeClr>
                </a:solidFill>
              </a:rPr>
              <a:t>to facilitate in emergency response preparations</a:t>
            </a:r>
          </a:p>
          <a:p>
            <a:pPr marL="457200" indent="-457200">
              <a:buFont typeface="Wingdings" panose="05000000000000000000" pitchFamily="2" charset="2"/>
              <a:buChar char="Ø"/>
            </a:pPr>
            <a:endParaRPr lang="en-US" sz="2800" dirty="0">
              <a:solidFill>
                <a:schemeClr val="accent2">
                  <a:lumMod val="75000"/>
                </a:schemeClr>
              </a:solidFill>
            </a:endParaRPr>
          </a:p>
        </p:txBody>
      </p:sp>
    </p:spTree>
    <p:custDataLst>
      <p:tags r:id="rId1"/>
    </p:custDataLst>
    <p:extLst>
      <p:ext uri="{BB962C8B-B14F-4D97-AF65-F5344CB8AC3E}">
        <p14:creationId xmlns:p14="http://schemas.microsoft.com/office/powerpoint/2010/main" val="2726127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E74D03-E9F1-4307-800E-49BA93EA0241}"/>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Training</a:t>
            </a:r>
          </a:p>
        </p:txBody>
      </p:sp>
      <p:sp>
        <p:nvSpPr>
          <p:cNvPr id="6" name="TextBox 5">
            <a:extLst>
              <a:ext uri="{FF2B5EF4-FFF2-40B4-BE49-F238E27FC236}">
                <a16:creationId xmlns:a16="http://schemas.microsoft.com/office/drawing/2014/main" id="{30E646FD-5A0A-488A-BB14-6B4EBA34C941}"/>
              </a:ext>
            </a:extLst>
          </p:cNvPr>
          <p:cNvSpPr txBox="1"/>
          <p:nvPr/>
        </p:nvSpPr>
        <p:spPr>
          <a:xfrm>
            <a:off x="253042" y="1117359"/>
            <a:ext cx="8637915" cy="5693866"/>
          </a:xfrm>
          <a:prstGeom prst="rect">
            <a:avLst/>
          </a:prstGeom>
          <a:noFill/>
        </p:spPr>
        <p:txBody>
          <a:bodyPr wrap="square" rtlCol="0">
            <a:spAutoFit/>
          </a:bodyPr>
          <a:lstStyle/>
          <a:p>
            <a:r>
              <a:rPr lang="en-US" sz="2800" b="1" dirty="0">
                <a:solidFill>
                  <a:srgbClr val="500000"/>
                </a:solidFill>
              </a:rPr>
              <a:t>2114106 : Laboratory Safety Training (Online) - EHS</a:t>
            </a:r>
          </a:p>
          <a:p>
            <a:r>
              <a:rPr lang="en-US" sz="2800" dirty="0"/>
              <a:t>This online course covers hazards associated with laboratory work; defines laboratory safety precautions, equipment, and recommended practices; and reviews expectations of laboratory personnel.</a:t>
            </a:r>
          </a:p>
          <a:p>
            <a:r>
              <a:rPr lang="en-US" sz="2800" dirty="0"/>
              <a:t>This course is intended for anyone working in a laboratory.</a:t>
            </a:r>
          </a:p>
          <a:p>
            <a:endParaRPr lang="en-US" sz="2800" dirty="0"/>
          </a:p>
          <a:p>
            <a:r>
              <a:rPr lang="en-US" sz="2800" b="1" dirty="0">
                <a:solidFill>
                  <a:srgbClr val="500000"/>
                </a:solidFill>
              </a:rPr>
              <a:t>11020 : Hazard Communication</a:t>
            </a:r>
          </a:p>
          <a:p>
            <a:r>
              <a:rPr lang="en-US" sz="2800" dirty="0"/>
              <a:t>This course provides an overview of chemical risks and your employee right-to-know, labeling systems, reference materials, physical/health hazards, and the hierarchy of controls to eliminate/minimize exposure to hazardous chemicals. </a:t>
            </a:r>
          </a:p>
        </p:txBody>
      </p:sp>
    </p:spTree>
    <p:custDataLst>
      <p:tags r:id="rId1"/>
    </p:custDataLst>
    <p:extLst>
      <p:ext uri="{BB962C8B-B14F-4D97-AF65-F5344CB8AC3E}">
        <p14:creationId xmlns:p14="http://schemas.microsoft.com/office/powerpoint/2010/main" val="2936205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E74D03-E9F1-4307-800E-49BA93EA0241}"/>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Training</a:t>
            </a:r>
          </a:p>
        </p:txBody>
      </p:sp>
      <p:pic>
        <p:nvPicPr>
          <p:cNvPr id="2" name="Picture 1">
            <a:extLst>
              <a:ext uri="{FF2B5EF4-FFF2-40B4-BE49-F238E27FC236}">
                <a16:creationId xmlns:a16="http://schemas.microsoft.com/office/drawing/2014/main" id="{1D0763FD-AC7A-4F9E-BB55-D7460061073A}"/>
              </a:ext>
            </a:extLst>
          </p:cNvPr>
          <p:cNvPicPr>
            <a:picLocks noChangeAspect="1"/>
          </p:cNvPicPr>
          <p:nvPr/>
        </p:nvPicPr>
        <p:blipFill rotWithShape="1">
          <a:blip r:embed="rId4"/>
          <a:srcRect r="5206"/>
          <a:stretch/>
        </p:blipFill>
        <p:spPr>
          <a:xfrm>
            <a:off x="75156" y="1196800"/>
            <a:ext cx="8993688" cy="2134557"/>
          </a:xfrm>
          <a:prstGeom prst="rect">
            <a:avLst/>
          </a:prstGeom>
        </p:spPr>
      </p:pic>
      <p:pic>
        <p:nvPicPr>
          <p:cNvPr id="3" name="Picture 2">
            <a:extLst>
              <a:ext uri="{FF2B5EF4-FFF2-40B4-BE49-F238E27FC236}">
                <a16:creationId xmlns:a16="http://schemas.microsoft.com/office/drawing/2014/main" id="{E571D985-1AFC-4EEF-8CD9-AE9A7176AE4F}"/>
              </a:ext>
            </a:extLst>
          </p:cNvPr>
          <p:cNvPicPr>
            <a:picLocks noChangeAspect="1"/>
          </p:cNvPicPr>
          <p:nvPr/>
        </p:nvPicPr>
        <p:blipFill>
          <a:blip r:embed="rId5"/>
          <a:stretch>
            <a:fillRect/>
          </a:stretch>
        </p:blipFill>
        <p:spPr>
          <a:xfrm>
            <a:off x="75156" y="3526644"/>
            <a:ext cx="8993688" cy="3313464"/>
          </a:xfrm>
          <a:prstGeom prst="rect">
            <a:avLst/>
          </a:prstGeom>
        </p:spPr>
      </p:pic>
    </p:spTree>
    <p:custDataLst>
      <p:tags r:id="rId1"/>
    </p:custDataLst>
    <p:extLst>
      <p:ext uri="{BB962C8B-B14F-4D97-AF65-F5344CB8AC3E}">
        <p14:creationId xmlns:p14="http://schemas.microsoft.com/office/powerpoint/2010/main" val="3658637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E74D03-E9F1-4307-800E-49BA93EA0241}"/>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Training</a:t>
            </a:r>
          </a:p>
        </p:txBody>
      </p:sp>
      <p:pic>
        <p:nvPicPr>
          <p:cNvPr id="3" name="Picture 2">
            <a:extLst>
              <a:ext uri="{FF2B5EF4-FFF2-40B4-BE49-F238E27FC236}">
                <a16:creationId xmlns:a16="http://schemas.microsoft.com/office/drawing/2014/main" id="{3B1CF242-0DE0-4978-9FEB-3DC8E6DBEBE7}"/>
              </a:ext>
            </a:extLst>
          </p:cNvPr>
          <p:cNvPicPr>
            <a:picLocks noChangeAspect="1"/>
          </p:cNvPicPr>
          <p:nvPr/>
        </p:nvPicPr>
        <p:blipFill rotWithShape="1">
          <a:blip r:embed="rId4"/>
          <a:srcRect t="13075"/>
          <a:stretch/>
        </p:blipFill>
        <p:spPr>
          <a:xfrm>
            <a:off x="1212665" y="1102292"/>
            <a:ext cx="7298627" cy="4885149"/>
          </a:xfrm>
          <a:prstGeom prst="rect">
            <a:avLst/>
          </a:prstGeom>
        </p:spPr>
      </p:pic>
      <p:sp>
        <p:nvSpPr>
          <p:cNvPr id="9" name="Content Placeholder 2">
            <a:extLst>
              <a:ext uri="{FF2B5EF4-FFF2-40B4-BE49-F238E27FC236}">
                <a16:creationId xmlns:a16="http://schemas.microsoft.com/office/drawing/2014/main" id="{683E4332-CAB3-46A9-B4AD-DF066814B252}"/>
              </a:ext>
            </a:extLst>
          </p:cNvPr>
          <p:cNvSpPr>
            <a:spLocks noGrp="1"/>
          </p:cNvSpPr>
          <p:nvPr>
            <p:ph idx="1"/>
          </p:nvPr>
        </p:nvSpPr>
        <p:spPr>
          <a:xfrm>
            <a:off x="375781" y="6127964"/>
            <a:ext cx="8430015" cy="677862"/>
          </a:xfrm>
        </p:spPr>
        <p:txBody>
          <a:bodyPr>
            <a:normAutofit fontScale="85000" lnSpcReduction="20000"/>
          </a:bodyPr>
          <a:lstStyle/>
          <a:p>
            <a:r>
              <a:rPr lang="en-US" sz="2800" dirty="0">
                <a:solidFill>
                  <a:schemeClr val="accent2">
                    <a:lumMod val="75000"/>
                  </a:schemeClr>
                </a:solidFill>
              </a:rPr>
              <a:t>https://ehs.tamu.edu/_media/Files/Hazard-Communication-Training-Record_2023.pdf</a:t>
            </a:r>
          </a:p>
          <a:p>
            <a:endParaRPr lang="en-US" sz="1400" dirty="0">
              <a:solidFill>
                <a:schemeClr val="accent2">
                  <a:lumMod val="75000"/>
                </a:schemeClr>
              </a:solidFill>
            </a:endParaRPr>
          </a:p>
        </p:txBody>
      </p:sp>
    </p:spTree>
    <p:custDataLst>
      <p:tags r:id="rId1"/>
    </p:custDataLst>
    <p:extLst>
      <p:ext uri="{BB962C8B-B14F-4D97-AF65-F5344CB8AC3E}">
        <p14:creationId xmlns:p14="http://schemas.microsoft.com/office/powerpoint/2010/main" val="4073108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BCFE8805-E246-109C-1490-2916139BD93A}"/>
              </a:ext>
            </a:extLst>
          </p:cNvPr>
          <p:cNvGraphicFramePr>
            <a:graphicFrameLocks noGrp="1"/>
          </p:cNvGraphicFramePr>
          <p:nvPr>
            <p:ph idx="1"/>
            <p:extLst>
              <p:ext uri="{D42A27DB-BD31-4B8C-83A1-F6EECF244321}">
                <p14:modId xmlns:p14="http://schemas.microsoft.com/office/powerpoint/2010/main" val="3418711706"/>
              </p:ext>
            </p:extLst>
          </p:nvPr>
        </p:nvGraphicFramePr>
        <p:xfrm>
          <a:off x="457200" y="1471083"/>
          <a:ext cx="8229599" cy="3485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F5904C52-141B-4EFD-9DF1-301D98BF1F13}"/>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OVERVIEW</a:t>
            </a:r>
          </a:p>
        </p:txBody>
      </p:sp>
    </p:spTree>
    <p:extLst>
      <p:ext uri="{BB962C8B-B14F-4D97-AF65-F5344CB8AC3E}">
        <p14:creationId xmlns:p14="http://schemas.microsoft.com/office/powerpoint/2010/main" val="496344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Hierarchy of Controls</a:t>
            </a:r>
          </a:p>
        </p:txBody>
      </p:sp>
      <p:pic>
        <p:nvPicPr>
          <p:cNvPr id="5" name="Picture 4">
            <a:extLst>
              <a:ext uri="{FF2B5EF4-FFF2-40B4-BE49-F238E27FC236}">
                <a16:creationId xmlns:a16="http://schemas.microsoft.com/office/drawing/2014/main" id="{F63914B7-176B-42AC-AFCB-56FE5B97652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364124" y="1654106"/>
            <a:ext cx="6415753" cy="4659012"/>
          </a:xfrm>
          <a:prstGeom prst="rect">
            <a:avLst/>
          </a:prstGeom>
          <a:noFill/>
        </p:spPr>
      </p:pic>
    </p:spTree>
    <p:extLst>
      <p:ext uri="{BB962C8B-B14F-4D97-AF65-F5344CB8AC3E}">
        <p14:creationId xmlns:p14="http://schemas.microsoft.com/office/powerpoint/2010/main" val="940001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Safety Data Sheet (SDS)</a:t>
            </a:r>
          </a:p>
        </p:txBody>
      </p:sp>
      <p:pic>
        <p:nvPicPr>
          <p:cNvPr id="2" name="Picture 1">
            <a:extLst>
              <a:ext uri="{FF2B5EF4-FFF2-40B4-BE49-F238E27FC236}">
                <a16:creationId xmlns:a16="http://schemas.microsoft.com/office/drawing/2014/main" id="{9591D1CE-64EF-4027-AC70-C7186838ED7A}"/>
              </a:ext>
            </a:extLst>
          </p:cNvPr>
          <p:cNvPicPr>
            <a:picLocks noChangeAspect="1"/>
          </p:cNvPicPr>
          <p:nvPr/>
        </p:nvPicPr>
        <p:blipFill>
          <a:blip r:embed="rId3"/>
          <a:stretch>
            <a:fillRect/>
          </a:stretch>
        </p:blipFill>
        <p:spPr>
          <a:xfrm>
            <a:off x="420013" y="1461041"/>
            <a:ext cx="1739128" cy="1967959"/>
          </a:xfrm>
          <a:prstGeom prst="rect">
            <a:avLst/>
          </a:prstGeom>
        </p:spPr>
      </p:pic>
      <p:pic>
        <p:nvPicPr>
          <p:cNvPr id="9" name="Picture 8">
            <a:extLst>
              <a:ext uri="{FF2B5EF4-FFF2-40B4-BE49-F238E27FC236}">
                <a16:creationId xmlns:a16="http://schemas.microsoft.com/office/drawing/2014/main" id="{102798E9-F3DD-4B76-BC28-C96BF64F64FC}"/>
              </a:ext>
            </a:extLst>
          </p:cNvPr>
          <p:cNvPicPr>
            <a:picLocks noChangeAspect="1"/>
          </p:cNvPicPr>
          <p:nvPr/>
        </p:nvPicPr>
        <p:blipFill>
          <a:blip r:embed="rId4"/>
          <a:stretch>
            <a:fillRect/>
          </a:stretch>
        </p:blipFill>
        <p:spPr>
          <a:xfrm>
            <a:off x="3043563" y="1212174"/>
            <a:ext cx="4870215" cy="5333087"/>
          </a:xfrm>
          <a:prstGeom prst="rect">
            <a:avLst/>
          </a:prstGeom>
        </p:spPr>
      </p:pic>
    </p:spTree>
    <p:extLst>
      <p:ext uri="{BB962C8B-B14F-4D97-AF65-F5344CB8AC3E}">
        <p14:creationId xmlns:p14="http://schemas.microsoft.com/office/powerpoint/2010/main" val="912438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Safety Data Sheet (SDS)</a:t>
            </a:r>
          </a:p>
        </p:txBody>
      </p:sp>
      <p:sp>
        <p:nvSpPr>
          <p:cNvPr id="5" name="Content Placeholder 2">
            <a:extLst>
              <a:ext uri="{FF2B5EF4-FFF2-40B4-BE49-F238E27FC236}">
                <a16:creationId xmlns:a16="http://schemas.microsoft.com/office/drawing/2014/main" id="{F46B5DB3-C9A0-4060-94BF-D30A6E6B8CB5}"/>
              </a:ext>
            </a:extLst>
          </p:cNvPr>
          <p:cNvSpPr>
            <a:spLocks noGrp="1"/>
          </p:cNvSpPr>
          <p:nvPr>
            <p:ph idx="1"/>
          </p:nvPr>
        </p:nvSpPr>
        <p:spPr>
          <a:xfrm>
            <a:off x="542053" y="1192173"/>
            <a:ext cx="8059894" cy="5346414"/>
          </a:xfrm>
        </p:spPr>
        <p:txBody>
          <a:bodyPr>
            <a:noAutofit/>
          </a:bodyPr>
          <a:lstStyle/>
          <a:p>
            <a:r>
              <a:rPr lang="en-US" sz="1800" dirty="0">
                <a:solidFill>
                  <a:srgbClr val="500000"/>
                </a:solidFill>
              </a:rPr>
              <a:t>Section 1:	Identification of substance or mixture and the supplier</a:t>
            </a:r>
          </a:p>
          <a:p>
            <a:r>
              <a:rPr lang="en-US" sz="1800" dirty="0">
                <a:solidFill>
                  <a:srgbClr val="500000"/>
                </a:solidFill>
              </a:rPr>
              <a:t>Section 2:	Hazard identification</a:t>
            </a:r>
          </a:p>
          <a:p>
            <a:r>
              <a:rPr lang="en-US" sz="1800" dirty="0">
                <a:solidFill>
                  <a:srgbClr val="500000"/>
                </a:solidFill>
              </a:rPr>
              <a:t>Section 3:	Composition/information on ingredients</a:t>
            </a:r>
          </a:p>
          <a:p>
            <a:r>
              <a:rPr lang="en-US" sz="1800" dirty="0">
                <a:solidFill>
                  <a:srgbClr val="500000"/>
                </a:solidFill>
              </a:rPr>
              <a:t>Section 4:	First aid measures</a:t>
            </a:r>
          </a:p>
          <a:p>
            <a:r>
              <a:rPr lang="en-US" sz="1800" dirty="0">
                <a:solidFill>
                  <a:srgbClr val="500000"/>
                </a:solidFill>
              </a:rPr>
              <a:t>Section 5:	Fire-fighting measures</a:t>
            </a:r>
          </a:p>
          <a:p>
            <a:r>
              <a:rPr lang="en-US" sz="1800" dirty="0">
                <a:solidFill>
                  <a:srgbClr val="500000"/>
                </a:solidFill>
              </a:rPr>
              <a:t>Section 6:	Accidental release measures</a:t>
            </a:r>
          </a:p>
          <a:p>
            <a:r>
              <a:rPr lang="en-US" sz="1800" dirty="0">
                <a:solidFill>
                  <a:srgbClr val="500000"/>
                </a:solidFill>
              </a:rPr>
              <a:t>Section 7:	Handling and storage</a:t>
            </a:r>
          </a:p>
          <a:p>
            <a:r>
              <a:rPr lang="en-US" sz="1800" dirty="0">
                <a:solidFill>
                  <a:srgbClr val="500000"/>
                </a:solidFill>
              </a:rPr>
              <a:t>Section 8:	Exposure control/personal protection</a:t>
            </a:r>
          </a:p>
          <a:p>
            <a:r>
              <a:rPr lang="en-US" sz="1800" dirty="0">
                <a:solidFill>
                  <a:srgbClr val="500000"/>
                </a:solidFill>
              </a:rPr>
              <a:t>Section 9:	Physical and chemical properties</a:t>
            </a:r>
          </a:p>
          <a:p>
            <a:r>
              <a:rPr lang="en-US" sz="1800" dirty="0">
                <a:solidFill>
                  <a:srgbClr val="500000"/>
                </a:solidFill>
              </a:rPr>
              <a:t>Section 10:	Stability and reactivity </a:t>
            </a:r>
          </a:p>
          <a:p>
            <a:r>
              <a:rPr lang="en-US" sz="1800" dirty="0">
                <a:solidFill>
                  <a:srgbClr val="500000"/>
                </a:solidFill>
              </a:rPr>
              <a:t>Section 11:	Toxicological information</a:t>
            </a:r>
          </a:p>
          <a:p>
            <a:r>
              <a:rPr lang="en-US" sz="1800" dirty="0">
                <a:solidFill>
                  <a:srgbClr val="500000"/>
                </a:solidFill>
              </a:rPr>
              <a:t>Section 12:	Ecological information</a:t>
            </a:r>
          </a:p>
          <a:p>
            <a:r>
              <a:rPr lang="en-US" sz="1800" dirty="0">
                <a:solidFill>
                  <a:srgbClr val="500000"/>
                </a:solidFill>
              </a:rPr>
              <a:t>Section 13:	Disposal information</a:t>
            </a:r>
          </a:p>
          <a:p>
            <a:r>
              <a:rPr lang="en-US" sz="1800" dirty="0">
                <a:solidFill>
                  <a:srgbClr val="500000"/>
                </a:solidFill>
              </a:rPr>
              <a:t>Section 14:	Transport information</a:t>
            </a:r>
          </a:p>
          <a:p>
            <a:r>
              <a:rPr lang="en-US" sz="1800" dirty="0">
                <a:solidFill>
                  <a:srgbClr val="500000"/>
                </a:solidFill>
              </a:rPr>
              <a:t>Section 15: 	Regulatory information</a:t>
            </a:r>
          </a:p>
          <a:p>
            <a:r>
              <a:rPr lang="en-US" sz="1800" dirty="0">
                <a:solidFill>
                  <a:srgbClr val="500000"/>
                </a:solidFill>
              </a:rPr>
              <a:t>Section 16:	Other information, including preparation of last revision of SDS</a:t>
            </a:r>
          </a:p>
        </p:txBody>
      </p:sp>
    </p:spTree>
    <p:extLst>
      <p:ext uri="{BB962C8B-B14F-4D97-AF65-F5344CB8AC3E}">
        <p14:creationId xmlns:p14="http://schemas.microsoft.com/office/powerpoint/2010/main" val="2792688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66BA22-E57E-4B84-9220-38635E3E50B0}"/>
              </a:ext>
            </a:extLst>
          </p:cNvPr>
          <p:cNvPicPr>
            <a:picLocks noChangeAspect="1"/>
          </p:cNvPicPr>
          <p:nvPr/>
        </p:nvPicPr>
        <p:blipFill>
          <a:blip r:embed="rId3"/>
          <a:stretch>
            <a:fillRect/>
          </a:stretch>
        </p:blipFill>
        <p:spPr>
          <a:xfrm>
            <a:off x="5905756" y="1574926"/>
            <a:ext cx="3238244" cy="3238244"/>
          </a:xfrm>
          <a:prstGeom prst="rect">
            <a:avLst/>
          </a:prstGeom>
        </p:spPr>
      </p:pic>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Engineering Controls</a:t>
            </a:r>
          </a:p>
        </p:txBody>
      </p:sp>
      <p:pic>
        <p:nvPicPr>
          <p:cNvPr id="2" name="Picture 1">
            <a:extLst>
              <a:ext uri="{FF2B5EF4-FFF2-40B4-BE49-F238E27FC236}">
                <a16:creationId xmlns:a16="http://schemas.microsoft.com/office/drawing/2014/main" id="{25CC18BF-F4FF-4F67-BA5C-97073126200C}"/>
              </a:ext>
            </a:extLst>
          </p:cNvPr>
          <p:cNvPicPr>
            <a:picLocks noChangeAspect="1"/>
          </p:cNvPicPr>
          <p:nvPr/>
        </p:nvPicPr>
        <p:blipFill>
          <a:blip r:embed="rId4"/>
          <a:stretch>
            <a:fillRect/>
          </a:stretch>
        </p:blipFill>
        <p:spPr>
          <a:xfrm>
            <a:off x="420226" y="1625733"/>
            <a:ext cx="3650733" cy="2827591"/>
          </a:xfrm>
          <a:prstGeom prst="rect">
            <a:avLst/>
          </a:prstGeom>
        </p:spPr>
      </p:pic>
      <p:pic>
        <p:nvPicPr>
          <p:cNvPr id="9" name="Picture 8">
            <a:extLst>
              <a:ext uri="{FF2B5EF4-FFF2-40B4-BE49-F238E27FC236}">
                <a16:creationId xmlns:a16="http://schemas.microsoft.com/office/drawing/2014/main" id="{36277D1D-2C00-441B-BA8F-BA346A781731}"/>
              </a:ext>
            </a:extLst>
          </p:cNvPr>
          <p:cNvPicPr>
            <a:picLocks noChangeAspect="1"/>
          </p:cNvPicPr>
          <p:nvPr/>
        </p:nvPicPr>
        <p:blipFill>
          <a:blip r:embed="rId5"/>
          <a:stretch>
            <a:fillRect/>
          </a:stretch>
        </p:blipFill>
        <p:spPr>
          <a:xfrm>
            <a:off x="4258849" y="3194048"/>
            <a:ext cx="2167954" cy="3518820"/>
          </a:xfrm>
          <a:prstGeom prst="rect">
            <a:avLst/>
          </a:prstGeom>
        </p:spPr>
      </p:pic>
    </p:spTree>
    <p:extLst>
      <p:ext uri="{BB962C8B-B14F-4D97-AF65-F5344CB8AC3E}">
        <p14:creationId xmlns:p14="http://schemas.microsoft.com/office/powerpoint/2010/main" val="3386923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Administrative Controls</a:t>
            </a:r>
          </a:p>
        </p:txBody>
      </p:sp>
      <p:sp>
        <p:nvSpPr>
          <p:cNvPr id="9" name="Content Placeholder 2">
            <a:extLst>
              <a:ext uri="{FF2B5EF4-FFF2-40B4-BE49-F238E27FC236}">
                <a16:creationId xmlns:a16="http://schemas.microsoft.com/office/drawing/2014/main" id="{50200946-11AB-4A82-80B2-F7FF9E869B16}"/>
              </a:ext>
            </a:extLst>
          </p:cNvPr>
          <p:cNvSpPr txBox="1">
            <a:spLocks/>
          </p:cNvSpPr>
          <p:nvPr/>
        </p:nvSpPr>
        <p:spPr>
          <a:xfrm>
            <a:off x="596399" y="1458134"/>
            <a:ext cx="7851775" cy="1635796"/>
          </a:xfrm>
          <a:prstGeom prst="rect">
            <a:avLst/>
          </a:prstGeom>
        </p:spPr>
        <p:txBody>
          <a:bodyPr vert="horz" lIns="91440" tIns="45720" rIns="91440" bIns="45720" rtlCol="0">
            <a:normAutofit fontScale="25000" lnSpcReduction="20000"/>
          </a:bodyPr>
          <a:lstStyle>
            <a:lvl1pPr marL="0" indent="0" algn="l" defTabSz="457200" rtl="0" eaLnBrk="1" latinLnBrk="0" hangingPunct="1">
              <a:spcBef>
                <a:spcPct val="20000"/>
              </a:spcBef>
              <a:buFont typeface="Arial"/>
              <a:buNone/>
              <a:defRPr sz="3200" kern="1200">
                <a:solidFill>
                  <a:schemeClr val="tx1">
                    <a:lumMod val="50000"/>
                    <a:lumOff val="50000"/>
                  </a:schemeClr>
                </a:solidFill>
                <a:latin typeface="Arial" charset="0"/>
                <a:ea typeface="Arial" charset="0"/>
                <a:cs typeface="Arial" charset="0"/>
              </a:defRPr>
            </a:lvl1pPr>
            <a:lvl2pPr marL="457200" indent="0" algn="l" defTabSz="457200" rtl="0" eaLnBrk="1" latinLnBrk="0" hangingPunct="1">
              <a:spcBef>
                <a:spcPct val="20000"/>
              </a:spcBef>
              <a:buFont typeface="Arial"/>
              <a:buNone/>
              <a:defRPr sz="2800" kern="1200">
                <a:solidFill>
                  <a:schemeClr val="tx1">
                    <a:lumMod val="50000"/>
                    <a:lumOff val="50000"/>
                  </a:schemeClr>
                </a:solidFill>
                <a:latin typeface="Arial" charset="0"/>
                <a:ea typeface="Arial" charset="0"/>
                <a:cs typeface="Arial" charset="0"/>
              </a:defRPr>
            </a:lvl2pPr>
            <a:lvl3pPr marL="914400" indent="0" algn="l" defTabSz="457200" rtl="0" eaLnBrk="1" latinLnBrk="0" hangingPunct="1">
              <a:spcBef>
                <a:spcPct val="20000"/>
              </a:spcBef>
              <a:buFont typeface="Arial"/>
              <a:buNone/>
              <a:defRPr sz="2400" kern="1200">
                <a:solidFill>
                  <a:schemeClr val="tx1">
                    <a:lumMod val="50000"/>
                    <a:lumOff val="50000"/>
                  </a:schemeClr>
                </a:solidFill>
                <a:latin typeface="Arial" charset="0"/>
                <a:ea typeface="Arial" charset="0"/>
                <a:cs typeface="Arial" charset="0"/>
              </a:defRPr>
            </a:lvl3pPr>
            <a:lvl4pPr marL="1371600" indent="0" algn="l" defTabSz="457200" rtl="0" eaLnBrk="1" latinLnBrk="0" hangingPunct="1">
              <a:spcBef>
                <a:spcPct val="20000"/>
              </a:spcBef>
              <a:buFont typeface="Arial"/>
              <a:buNone/>
              <a:defRPr sz="2000" kern="1200">
                <a:solidFill>
                  <a:schemeClr val="tx1">
                    <a:lumMod val="50000"/>
                    <a:lumOff val="50000"/>
                  </a:schemeClr>
                </a:solidFill>
                <a:latin typeface="Arial" charset="0"/>
                <a:ea typeface="Arial" charset="0"/>
                <a:cs typeface="Arial" charset="0"/>
              </a:defRPr>
            </a:lvl4pPr>
            <a:lvl5pPr marL="1828800" indent="0" algn="l" defTabSz="457200" rtl="0" eaLnBrk="1" latinLnBrk="0" hangingPunct="1">
              <a:spcBef>
                <a:spcPct val="20000"/>
              </a:spcBef>
              <a:buFont typeface="Arial"/>
              <a:buNone/>
              <a:defRPr sz="2000" kern="1200">
                <a:solidFill>
                  <a:schemeClr val="tx1">
                    <a:lumMod val="50000"/>
                    <a:lumOff val="50000"/>
                  </a:schemeClr>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1400" dirty="0">
              <a:solidFill>
                <a:schemeClr val="accent2">
                  <a:lumMod val="75000"/>
                </a:schemeClr>
              </a:solidFill>
            </a:endParaRPr>
          </a:p>
          <a:p>
            <a:pPr lvl="1"/>
            <a:r>
              <a:rPr lang="en-US" sz="11200" dirty="0">
                <a:solidFill>
                  <a:schemeClr val="accent2">
                    <a:lumMod val="75000"/>
                  </a:schemeClr>
                </a:solidFill>
              </a:rPr>
              <a:t>Standard Operation Procedure (SOP) –</a:t>
            </a:r>
          </a:p>
          <a:p>
            <a:pPr lvl="1"/>
            <a:endParaRPr lang="en-US" sz="4800" dirty="0">
              <a:solidFill>
                <a:schemeClr val="accent2">
                  <a:lumMod val="75000"/>
                </a:schemeClr>
              </a:solidFill>
            </a:endParaRPr>
          </a:p>
          <a:p>
            <a:pPr lvl="1"/>
            <a:r>
              <a:rPr lang="en-US" sz="9600" dirty="0">
                <a:solidFill>
                  <a:schemeClr val="accent2">
                    <a:lumMod val="75000"/>
                  </a:schemeClr>
                </a:solidFill>
              </a:rPr>
              <a:t>written document that contains step-by-step instructions on how to perform certain processes</a:t>
            </a:r>
          </a:p>
        </p:txBody>
      </p:sp>
      <p:pic>
        <p:nvPicPr>
          <p:cNvPr id="5" name="Picture 4">
            <a:extLst>
              <a:ext uri="{FF2B5EF4-FFF2-40B4-BE49-F238E27FC236}">
                <a16:creationId xmlns:a16="http://schemas.microsoft.com/office/drawing/2014/main" id="{12F965EB-2D69-4125-A3ED-E08BD6F49457}"/>
              </a:ext>
            </a:extLst>
          </p:cNvPr>
          <p:cNvPicPr>
            <a:picLocks noChangeAspect="1"/>
          </p:cNvPicPr>
          <p:nvPr/>
        </p:nvPicPr>
        <p:blipFill>
          <a:blip r:embed="rId3"/>
          <a:stretch>
            <a:fillRect/>
          </a:stretch>
        </p:blipFill>
        <p:spPr>
          <a:xfrm>
            <a:off x="1723582" y="3764071"/>
            <a:ext cx="5696837" cy="2373682"/>
          </a:xfrm>
          <a:prstGeom prst="rect">
            <a:avLst/>
          </a:prstGeom>
        </p:spPr>
      </p:pic>
    </p:spTree>
    <p:extLst>
      <p:ext uri="{BB962C8B-B14F-4D97-AF65-F5344CB8AC3E}">
        <p14:creationId xmlns:p14="http://schemas.microsoft.com/office/powerpoint/2010/main" val="138313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PPE</a:t>
            </a:r>
          </a:p>
        </p:txBody>
      </p:sp>
      <p:pic>
        <p:nvPicPr>
          <p:cNvPr id="5" name="Picture 4">
            <a:extLst>
              <a:ext uri="{FF2B5EF4-FFF2-40B4-BE49-F238E27FC236}">
                <a16:creationId xmlns:a16="http://schemas.microsoft.com/office/drawing/2014/main" id="{B9E2B5CC-D2A1-4A72-AF10-6BA73BC35A8D}"/>
              </a:ext>
            </a:extLst>
          </p:cNvPr>
          <p:cNvPicPr>
            <a:picLocks noChangeAspect="1"/>
          </p:cNvPicPr>
          <p:nvPr/>
        </p:nvPicPr>
        <p:blipFill rotWithShape="1">
          <a:blip r:embed="rId3"/>
          <a:srcRect t="8967"/>
          <a:stretch/>
        </p:blipFill>
        <p:spPr>
          <a:xfrm>
            <a:off x="2096881" y="1072803"/>
            <a:ext cx="4950239" cy="5616096"/>
          </a:xfrm>
          <a:prstGeom prst="rect">
            <a:avLst/>
          </a:prstGeom>
        </p:spPr>
      </p:pic>
    </p:spTree>
    <p:extLst>
      <p:ext uri="{BB962C8B-B14F-4D97-AF65-F5344CB8AC3E}">
        <p14:creationId xmlns:p14="http://schemas.microsoft.com/office/powerpoint/2010/main" val="2658241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First Aid</a:t>
            </a:r>
          </a:p>
        </p:txBody>
      </p:sp>
      <p:sp>
        <p:nvSpPr>
          <p:cNvPr id="6" name="TextBox 5">
            <a:extLst>
              <a:ext uri="{FF2B5EF4-FFF2-40B4-BE49-F238E27FC236}">
                <a16:creationId xmlns:a16="http://schemas.microsoft.com/office/drawing/2014/main" id="{21FFF349-C27C-4501-9B09-E8FBF9397817}"/>
              </a:ext>
            </a:extLst>
          </p:cNvPr>
          <p:cNvSpPr txBox="1"/>
          <p:nvPr/>
        </p:nvSpPr>
        <p:spPr>
          <a:xfrm>
            <a:off x="257175" y="1180706"/>
            <a:ext cx="8629650" cy="5355312"/>
          </a:xfrm>
          <a:prstGeom prst="rect">
            <a:avLst/>
          </a:prstGeom>
          <a:noFill/>
        </p:spPr>
        <p:txBody>
          <a:bodyPr wrap="square" rtlCol="0">
            <a:spAutoFit/>
          </a:bodyPr>
          <a:lstStyle/>
          <a:p>
            <a:pPr fontAlgn="base"/>
            <a:r>
              <a:rPr lang="en-US" dirty="0"/>
              <a:t>First aid is any emergency care or treatment given to an ill or injured person before regular medical aid can be administered. Although some aspects of first aid require training, such as CPR, most first aid can be administered by a lay person using common sense and minimal equipment for minor injuries.</a:t>
            </a:r>
          </a:p>
          <a:p>
            <a:pPr fontAlgn="base"/>
            <a:endParaRPr lang="en-US" b="1" dirty="0"/>
          </a:p>
          <a:p>
            <a:pPr fontAlgn="base"/>
            <a:r>
              <a:rPr lang="en-US" b="1" dirty="0"/>
              <a:t>Three main aims of first aid: </a:t>
            </a:r>
            <a:r>
              <a:rPr lang="en-US" dirty="0"/>
              <a:t>Preserve life. Prevent further injury. Promote recovery.</a:t>
            </a:r>
          </a:p>
          <a:p>
            <a:pPr fontAlgn="base"/>
            <a:endParaRPr lang="en-US" dirty="0"/>
          </a:p>
          <a:p>
            <a:pPr marL="285750" indent="-285750">
              <a:buFont typeface="Wingdings" panose="05000000000000000000" pitchFamily="2" charset="2"/>
              <a:buChar char="Ø"/>
            </a:pPr>
            <a:r>
              <a:rPr lang="en-US" dirty="0"/>
              <a:t>Provide appropriate first aid using supplies that are available. First aid kits are based on the hazards present in the lab.</a:t>
            </a:r>
          </a:p>
          <a:p>
            <a:endParaRPr lang="en-US" dirty="0"/>
          </a:p>
          <a:p>
            <a:pPr marL="285750" indent="-285750">
              <a:buFont typeface="Wingdings" panose="05000000000000000000" pitchFamily="2" charset="2"/>
              <a:buChar char="Ø"/>
            </a:pPr>
            <a:r>
              <a:rPr lang="en-US" dirty="0"/>
              <a:t>Call 911 if it is an emergency or if you aren’t sure if it is an emergency. </a:t>
            </a:r>
          </a:p>
          <a:p>
            <a:endParaRPr lang="en-US" dirty="0"/>
          </a:p>
          <a:p>
            <a:pPr marL="285750" indent="-285750">
              <a:buFont typeface="Wingdings" panose="05000000000000000000" pitchFamily="2" charset="2"/>
              <a:buChar char="Ø"/>
            </a:pPr>
            <a:r>
              <a:rPr lang="en-US" dirty="0"/>
              <a:t>Report any injury to a supervisor/PI and ensure it’s also reported through Origami. </a:t>
            </a:r>
          </a:p>
          <a:p>
            <a:endParaRPr lang="en-US" dirty="0"/>
          </a:p>
          <a:p>
            <a:pPr marL="285750" indent="-285750">
              <a:buFont typeface="Wingdings" panose="05000000000000000000" pitchFamily="2" charset="2"/>
              <a:buChar char="Ø"/>
            </a:pPr>
            <a:r>
              <a:rPr lang="en-US" b="1" dirty="0"/>
              <a:t>Report a Student or Visitor Injury: </a:t>
            </a:r>
            <a:endParaRPr lang="en-US" dirty="0"/>
          </a:p>
          <a:p>
            <a:pPr marL="287338"/>
            <a:r>
              <a:rPr lang="en-US" dirty="0"/>
              <a:t>Student or visitor injuries can be reported in the Origami portal when an incident occurs with a non-employee on University property. To report a new incident, select “Injured non-employee” at the bottom of the page when asked what applies to the incident.</a:t>
            </a:r>
          </a:p>
        </p:txBody>
      </p:sp>
    </p:spTree>
    <p:extLst>
      <p:ext uri="{BB962C8B-B14F-4D97-AF65-F5344CB8AC3E}">
        <p14:creationId xmlns:p14="http://schemas.microsoft.com/office/powerpoint/2010/main" val="974814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First Aid</a:t>
            </a:r>
          </a:p>
        </p:txBody>
      </p:sp>
      <p:sp>
        <p:nvSpPr>
          <p:cNvPr id="9" name="Rectangle 4">
            <a:extLst>
              <a:ext uri="{FF2B5EF4-FFF2-40B4-BE49-F238E27FC236}">
                <a16:creationId xmlns:a16="http://schemas.microsoft.com/office/drawing/2014/main" id="{65D8B0AB-A191-47F3-BB3A-FF6B22DD05B8}"/>
              </a:ext>
            </a:extLst>
          </p:cNvPr>
          <p:cNvSpPr>
            <a:spLocks noChangeArrowheads="1"/>
          </p:cNvSpPr>
          <p:nvPr/>
        </p:nvSpPr>
        <p:spPr bwMode="auto">
          <a:xfrm>
            <a:off x="361665" y="1819887"/>
            <a:ext cx="8420669"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Students can go anywhere for treatment of any injury related to chemicals, as we do not dictate where they *must go.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latin typeface="Calibri" panose="020F0502020204030204" pitchFamily="34" charset="0"/>
              <a:ea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lang="en-US" altLang="en-US" sz="2400" dirty="0">
                <a:latin typeface="Calibri" panose="020F0502020204030204" pitchFamily="34" charset="0"/>
                <a:ea typeface="Times New Roman" panose="02020603050405020304" pitchFamily="18" charset="0"/>
                <a:cs typeface="Times New Roman" panose="02020603050405020304" pitchFamily="18" charset="0"/>
              </a:rPr>
              <a:t>C</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onsider the severity of their injury and if it would be more appropriate to seek care at an urgent care or full ER in B/CS.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endParaRPr lang="en-US" altLang="en-US" sz="2400" dirty="0">
              <a:latin typeface="Calibri" panose="020F0502020204030204" pitchFamily="34" charset="0"/>
              <a:ea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Bring the SDS for the chemical and provide specific information as to the route of exposure, not just seek treatment for a chemical burn, rash, etc. without providing additional information that would be helpful for the treating physician. </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16039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ORIGAMI</a:t>
            </a:r>
          </a:p>
        </p:txBody>
      </p:sp>
      <p:pic>
        <p:nvPicPr>
          <p:cNvPr id="3" name="Picture 2">
            <a:extLst>
              <a:ext uri="{FF2B5EF4-FFF2-40B4-BE49-F238E27FC236}">
                <a16:creationId xmlns:a16="http://schemas.microsoft.com/office/drawing/2014/main" id="{E0263ADE-2182-4B6B-A8AC-8689116DBDA0}"/>
              </a:ext>
            </a:extLst>
          </p:cNvPr>
          <p:cNvPicPr>
            <a:picLocks noChangeAspect="1"/>
          </p:cNvPicPr>
          <p:nvPr/>
        </p:nvPicPr>
        <p:blipFill>
          <a:blip r:embed="rId3"/>
          <a:stretch>
            <a:fillRect/>
          </a:stretch>
        </p:blipFill>
        <p:spPr>
          <a:xfrm>
            <a:off x="1003964" y="1219307"/>
            <a:ext cx="7136073" cy="5424380"/>
          </a:xfrm>
          <a:prstGeom prst="rect">
            <a:avLst/>
          </a:prstGeom>
        </p:spPr>
      </p:pic>
    </p:spTree>
    <p:extLst>
      <p:ext uri="{BB962C8B-B14F-4D97-AF65-F5344CB8AC3E}">
        <p14:creationId xmlns:p14="http://schemas.microsoft.com/office/powerpoint/2010/main" val="2309100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New Incident Report</a:t>
            </a:r>
          </a:p>
        </p:txBody>
      </p:sp>
      <p:pic>
        <p:nvPicPr>
          <p:cNvPr id="5" name="Picture 4">
            <a:extLst>
              <a:ext uri="{FF2B5EF4-FFF2-40B4-BE49-F238E27FC236}">
                <a16:creationId xmlns:a16="http://schemas.microsoft.com/office/drawing/2014/main" id="{92E1FD63-23B8-4A76-894B-4A2FF3191E4C}"/>
              </a:ext>
            </a:extLst>
          </p:cNvPr>
          <p:cNvPicPr>
            <a:picLocks noChangeAspect="1"/>
          </p:cNvPicPr>
          <p:nvPr/>
        </p:nvPicPr>
        <p:blipFill>
          <a:blip r:embed="rId3"/>
          <a:stretch>
            <a:fillRect/>
          </a:stretch>
        </p:blipFill>
        <p:spPr>
          <a:xfrm>
            <a:off x="313075" y="1437842"/>
            <a:ext cx="8517851" cy="2997680"/>
          </a:xfrm>
          <a:prstGeom prst="rect">
            <a:avLst/>
          </a:prstGeom>
        </p:spPr>
      </p:pic>
      <p:sp>
        <p:nvSpPr>
          <p:cNvPr id="7" name="Oval 6">
            <a:extLst>
              <a:ext uri="{FF2B5EF4-FFF2-40B4-BE49-F238E27FC236}">
                <a16:creationId xmlns:a16="http://schemas.microsoft.com/office/drawing/2014/main" id="{C9276647-B062-40FA-9314-28CC38616693}"/>
              </a:ext>
            </a:extLst>
          </p:cNvPr>
          <p:cNvSpPr/>
          <p:nvPr/>
        </p:nvSpPr>
        <p:spPr>
          <a:xfrm>
            <a:off x="229879" y="2265528"/>
            <a:ext cx="1339614" cy="545911"/>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3049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Incident Report</a:t>
            </a:r>
          </a:p>
        </p:txBody>
      </p:sp>
      <p:pic>
        <p:nvPicPr>
          <p:cNvPr id="3" name="Picture 2">
            <a:extLst>
              <a:ext uri="{FF2B5EF4-FFF2-40B4-BE49-F238E27FC236}">
                <a16:creationId xmlns:a16="http://schemas.microsoft.com/office/drawing/2014/main" id="{CB7173C2-FD7A-461A-8207-5B183213C32E}"/>
              </a:ext>
            </a:extLst>
          </p:cNvPr>
          <p:cNvPicPr>
            <a:picLocks noChangeAspect="1"/>
          </p:cNvPicPr>
          <p:nvPr/>
        </p:nvPicPr>
        <p:blipFill rotWithShape="1">
          <a:blip r:embed="rId3"/>
          <a:srcRect b="11424"/>
          <a:stretch/>
        </p:blipFill>
        <p:spPr>
          <a:xfrm>
            <a:off x="198987" y="1386384"/>
            <a:ext cx="8746025" cy="5164541"/>
          </a:xfrm>
          <a:prstGeom prst="rect">
            <a:avLst/>
          </a:prstGeom>
        </p:spPr>
      </p:pic>
    </p:spTree>
    <p:extLst>
      <p:ext uri="{BB962C8B-B14F-4D97-AF65-F5344CB8AC3E}">
        <p14:creationId xmlns:p14="http://schemas.microsoft.com/office/powerpoint/2010/main" val="408241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Incident Report</a:t>
            </a:r>
          </a:p>
        </p:txBody>
      </p:sp>
      <p:pic>
        <p:nvPicPr>
          <p:cNvPr id="2" name="Picture 1">
            <a:extLst>
              <a:ext uri="{FF2B5EF4-FFF2-40B4-BE49-F238E27FC236}">
                <a16:creationId xmlns:a16="http://schemas.microsoft.com/office/drawing/2014/main" id="{9F9C5778-30B5-4C57-BA6E-0035BE6D1BCD}"/>
              </a:ext>
            </a:extLst>
          </p:cNvPr>
          <p:cNvPicPr>
            <a:picLocks noChangeAspect="1"/>
          </p:cNvPicPr>
          <p:nvPr/>
        </p:nvPicPr>
        <p:blipFill>
          <a:blip r:embed="rId3"/>
          <a:stretch>
            <a:fillRect/>
          </a:stretch>
        </p:blipFill>
        <p:spPr>
          <a:xfrm>
            <a:off x="197893" y="2514600"/>
            <a:ext cx="8748215" cy="1749643"/>
          </a:xfrm>
          <a:prstGeom prst="rect">
            <a:avLst/>
          </a:prstGeom>
        </p:spPr>
      </p:pic>
    </p:spTree>
    <p:extLst>
      <p:ext uri="{BB962C8B-B14F-4D97-AF65-F5344CB8AC3E}">
        <p14:creationId xmlns:p14="http://schemas.microsoft.com/office/powerpoint/2010/main" val="244957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26325D9-44FB-447E-BAE8-6F0A6CF92964}"/>
              </a:ext>
            </a:extLst>
          </p:cNvPr>
          <p:cNvSpPr txBox="1">
            <a:spLocks/>
          </p:cNvSpPr>
          <p:nvPr/>
        </p:nvSpPr>
        <p:spPr>
          <a:xfrm>
            <a:off x="257175" y="312739"/>
            <a:ext cx="8229600" cy="677861"/>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400" b="1" kern="1200">
                <a:solidFill>
                  <a:srgbClr val="500000"/>
                </a:solidFill>
                <a:latin typeface="Arial" charset="0"/>
                <a:ea typeface="Arial" charset="0"/>
                <a:cs typeface="Arial" charset="0"/>
              </a:defRPr>
            </a:lvl1pPr>
          </a:lstStyle>
          <a:p>
            <a:r>
              <a:rPr lang="en-US" dirty="0">
                <a:solidFill>
                  <a:schemeClr val="bg1"/>
                </a:solidFill>
              </a:rPr>
              <a:t>Biological</a:t>
            </a:r>
          </a:p>
        </p:txBody>
      </p:sp>
      <p:pic>
        <p:nvPicPr>
          <p:cNvPr id="3" name="Picture 2">
            <a:extLst>
              <a:ext uri="{FF2B5EF4-FFF2-40B4-BE49-F238E27FC236}">
                <a16:creationId xmlns:a16="http://schemas.microsoft.com/office/drawing/2014/main" id="{3A500204-A6A9-40BD-A149-9B9F9B779265}"/>
              </a:ext>
            </a:extLst>
          </p:cNvPr>
          <p:cNvPicPr>
            <a:picLocks noChangeAspect="1"/>
          </p:cNvPicPr>
          <p:nvPr/>
        </p:nvPicPr>
        <p:blipFill>
          <a:blip r:embed="rId3"/>
          <a:stretch>
            <a:fillRect/>
          </a:stretch>
        </p:blipFill>
        <p:spPr>
          <a:xfrm>
            <a:off x="247686" y="1607178"/>
            <a:ext cx="8648628" cy="3988404"/>
          </a:xfrm>
          <a:prstGeom prst="rect">
            <a:avLst/>
          </a:prstGeom>
        </p:spPr>
      </p:pic>
    </p:spTree>
    <p:extLst>
      <p:ext uri="{BB962C8B-B14F-4D97-AF65-F5344CB8AC3E}">
        <p14:creationId xmlns:p14="http://schemas.microsoft.com/office/powerpoint/2010/main" val="4266649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91221"/>
            <a:ext cx="7772400" cy="3194137"/>
          </a:xfrm>
        </p:spPr>
        <p:txBody>
          <a:bodyPr>
            <a:normAutofit fontScale="90000"/>
          </a:bodyPr>
          <a:lstStyle/>
          <a:p>
            <a:r>
              <a:rPr lang="en-US" dirty="0"/>
              <a:t>Environmental Health and Safety</a:t>
            </a:r>
            <a:br>
              <a:rPr lang="en-US" dirty="0"/>
            </a:br>
            <a:br>
              <a:rPr lang="en-US" dirty="0"/>
            </a:br>
            <a:r>
              <a:rPr lang="en-US" dirty="0"/>
              <a:t>979-845-2132</a:t>
            </a:r>
            <a:br>
              <a:rPr lang="en-US" dirty="0"/>
            </a:br>
            <a:br>
              <a:rPr lang="en-US" dirty="0"/>
            </a:br>
            <a:r>
              <a:rPr lang="en-US" dirty="0">
                <a:hlinkClick r:id="rId4">
                  <a:extLst>
                    <a:ext uri="{A12FA001-AC4F-418D-AE19-62706E023703}">
                      <ahyp:hlinkClr xmlns:ahyp="http://schemas.microsoft.com/office/drawing/2018/hyperlinkcolor" val="tx"/>
                    </a:ext>
                  </a:extLst>
                </a:hlinkClick>
              </a:rPr>
              <a:t>labsafety@tamu.edu</a:t>
            </a:r>
            <a:r>
              <a:rPr lang="en-US" dirty="0"/>
              <a:t> </a:t>
            </a:r>
          </a:p>
        </p:txBody>
      </p:sp>
    </p:spTree>
    <p:custDataLst>
      <p:tags r:id="rId1"/>
    </p:custDataLst>
    <p:extLst>
      <p:ext uri="{BB962C8B-B14F-4D97-AF65-F5344CB8AC3E}">
        <p14:creationId xmlns:p14="http://schemas.microsoft.com/office/powerpoint/2010/main" val="17149157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
  <p:tag name="ARTICULATE_DESIGN_ID_OFFICE THEME" val="cV0TqN4a"/>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239D79EFF55048950EEB58148A8E69" ma:contentTypeVersion="15" ma:contentTypeDescription="Create a new document." ma:contentTypeScope="" ma:versionID="3166e0d069062a9342615a4b704cf93d">
  <xsd:schema xmlns:xsd="http://www.w3.org/2001/XMLSchema" xmlns:xs="http://www.w3.org/2001/XMLSchema" xmlns:p="http://schemas.microsoft.com/office/2006/metadata/properties" xmlns:ns3="d6b8552d-b38d-4e31-bcf4-2e56464aadef" xmlns:ns4="ac9a4171-861c-4541-8be6-24f5aeb68dab" targetNamespace="http://schemas.microsoft.com/office/2006/metadata/properties" ma:root="true" ma:fieldsID="db3153e1998b9a35fac685df2c5c2cc3" ns3:_="" ns4:_="">
    <xsd:import namespace="d6b8552d-b38d-4e31-bcf4-2e56464aadef"/>
    <xsd:import namespace="ac9a4171-861c-4541-8be6-24f5aeb68da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OCR"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b8552d-b38d-4e31-bcf4-2e56464aade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9a4171-861c-4541-8be6-24f5aeb68da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c9a4171-861c-4541-8be6-24f5aeb68dab" xsi:nil="true"/>
  </documentManagement>
</p:properties>
</file>

<file path=customXml/itemProps1.xml><?xml version="1.0" encoding="utf-8"?>
<ds:datastoreItem xmlns:ds="http://schemas.openxmlformats.org/officeDocument/2006/customXml" ds:itemID="{B794A2C0-EF6B-44E2-AC09-43697691AB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b8552d-b38d-4e31-bcf4-2e56464aadef"/>
    <ds:schemaRef ds:uri="ac9a4171-861c-4541-8be6-24f5aeb68d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1F6B96-8A49-4532-901F-3A043390E322}">
  <ds:schemaRefs>
    <ds:schemaRef ds:uri="http://schemas.microsoft.com/sharepoint/v3/contenttype/forms"/>
  </ds:schemaRefs>
</ds:datastoreItem>
</file>

<file path=customXml/itemProps3.xml><?xml version="1.0" encoding="utf-8"?>
<ds:datastoreItem xmlns:ds="http://schemas.openxmlformats.org/officeDocument/2006/customXml" ds:itemID="{6EC70153-5C68-4C2A-847F-41B200EC6752}">
  <ds:schemaRefs>
    <ds:schemaRef ds:uri="http://schemas.microsoft.com/office/2006/documentManagement/types"/>
    <ds:schemaRef ds:uri="http://purl.org/dc/elements/1.1/"/>
    <ds:schemaRef ds:uri="http://www.w3.org/XML/1998/namespace"/>
    <ds:schemaRef ds:uri="d6b8552d-b38d-4e31-bcf4-2e56464aadef"/>
    <ds:schemaRef ds:uri="http://purl.org/dc/dcmitype/"/>
    <ds:schemaRef ds:uri="http://purl.org/dc/terms/"/>
    <ds:schemaRef ds:uri="http://schemas.microsoft.com/office/2006/metadata/properties"/>
    <ds:schemaRef ds:uri="http://schemas.microsoft.com/office/infopath/2007/PartnerControls"/>
    <ds:schemaRef ds:uri="http://schemas.openxmlformats.org/package/2006/metadata/core-properties"/>
    <ds:schemaRef ds:uri="ac9a4171-861c-4541-8be6-24f5aeb68dab"/>
  </ds:schemaRefs>
</ds:datastoreItem>
</file>

<file path=docProps/app.xml><?xml version="1.0" encoding="utf-8"?>
<Properties xmlns="http://schemas.openxmlformats.org/officeDocument/2006/extended-properties" xmlns:vt="http://schemas.openxmlformats.org/officeDocument/2006/docPropsVTypes">
  <TotalTime>3570</TotalTime>
  <Words>1848</Words>
  <Application>Microsoft Office PowerPoint</Application>
  <PresentationFormat>On-screen Show (4:3)</PresentationFormat>
  <Paragraphs>151</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Georgia</vt:lpstr>
      <vt:lpstr>Times New Roman</vt:lpstr>
      <vt:lpstr>Wingdings</vt:lpstr>
      <vt:lpstr>Office Theme</vt:lpstr>
      <vt:lpstr>CHEMICAL SAFETY and Incident Reporting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Environmental Health and Safety  979-845-2132  labsafety@tamu.edu </vt:lpstr>
    </vt:vector>
  </TitlesOfParts>
  <Company>Texas A&amp;M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Robinson</dc:creator>
  <cp:lastModifiedBy>Freas-Lutz, Diana L.</cp:lastModifiedBy>
  <cp:revision>101</cp:revision>
  <dcterms:created xsi:type="dcterms:W3CDTF">2017-04-06T15:59:40Z</dcterms:created>
  <dcterms:modified xsi:type="dcterms:W3CDTF">2024-02-23T14:35:32Z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1EF4F1D0-B57D-4072-B05C-46495D1068B6</vt:lpwstr>
  </property>
  <property fmtid="{D5CDD505-2E9C-101B-9397-08002B2CF9AE}" pid="3" name="ArticulatePath">
    <vt:lpwstr>EHS Brand PPT Arial-Maroon template</vt:lpwstr>
  </property>
  <property fmtid="{D5CDD505-2E9C-101B-9397-08002B2CF9AE}" pid="4" name="ContentTypeId">
    <vt:lpwstr>0x010100A3239D79EFF55048950EEB58148A8E69</vt:lpwstr>
  </property>
</Properties>
</file>